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93455" r:id="rId4"/>
  </p:sldMasterIdLst>
  <p:notesMasterIdLst>
    <p:notesMasterId r:id="rId25"/>
  </p:notesMasterIdLst>
  <p:sldIdLst>
    <p:sldId id="279" r:id="rId5"/>
    <p:sldId id="280" r:id="rId6"/>
    <p:sldId id="282" r:id="rId7"/>
    <p:sldId id="281" r:id="rId8"/>
    <p:sldId id="283" r:id="rId9"/>
    <p:sldId id="284" r:id="rId10"/>
    <p:sldId id="267" r:id="rId11"/>
    <p:sldId id="286" r:id="rId12"/>
    <p:sldId id="285" r:id="rId13"/>
    <p:sldId id="287" r:id="rId14"/>
    <p:sldId id="290" r:id="rId15"/>
    <p:sldId id="288" r:id="rId16"/>
    <p:sldId id="291" r:id="rId17"/>
    <p:sldId id="289" r:id="rId18"/>
    <p:sldId id="292" r:id="rId19"/>
    <p:sldId id="271" r:id="rId20"/>
    <p:sldId id="295" r:id="rId21"/>
    <p:sldId id="293" r:id="rId22"/>
    <p:sldId id="294" r:id="rId23"/>
    <p:sldId id="270" r:id="rId24"/>
  </p:sldIdLst>
  <p:sldSz cx="12193588" cy="6858000"/>
  <p:notesSz cx="6858000" cy="9144000"/>
  <p:defaultTextStyle>
    <a:defPPr>
      <a:defRPr lang="en-US"/>
    </a:defPPr>
    <a:lvl1pPr marL="0" algn="l" defTabSz="60963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1pPr>
    <a:lvl2pPr marL="609630" algn="l" defTabSz="60963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2pPr>
    <a:lvl3pPr marL="1219261" algn="l" defTabSz="60963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3pPr>
    <a:lvl4pPr marL="1828891" algn="l" defTabSz="60963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4pPr>
    <a:lvl5pPr marL="2438522" algn="l" defTabSz="60963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5pPr>
    <a:lvl6pPr marL="3048152" algn="l" defTabSz="60963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6pPr>
    <a:lvl7pPr marL="3657783" algn="l" defTabSz="60963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7pPr>
    <a:lvl8pPr marL="4267413" algn="l" defTabSz="60963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8pPr>
    <a:lvl9pPr marL="4877044" algn="l" defTabSz="60963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160" userDrawn="1">
          <p15:clr>
            <a:srgbClr val="A4A3A4"/>
          </p15:clr>
        </p15:guide>
        <p15:guide id="2" pos="3841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CBD94"/>
    <a:srgbClr val="000000"/>
    <a:srgbClr val="CCFFCC"/>
    <a:srgbClr val="E73A1C"/>
    <a:srgbClr val="393F41"/>
    <a:srgbClr val="2B2F32"/>
    <a:srgbClr val="324444"/>
    <a:srgbClr val="1A1E2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2479" autoAdjust="0"/>
    <p:restoredTop sz="94646"/>
  </p:normalViewPr>
  <p:slideViewPr>
    <p:cSldViewPr snapToGrid="0" snapToObjects="1">
      <p:cViewPr>
        <p:scale>
          <a:sx n="70" d="100"/>
          <a:sy n="70" d="100"/>
        </p:scale>
        <p:origin x="-58" y="-34"/>
      </p:cViewPr>
      <p:guideLst>
        <p:guide orient="horz" pos="2160"/>
        <p:guide pos="3841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49" d="100"/>
        <a:sy n="149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viewProps" Target="viewProps.xml"/></Relationships>
</file>

<file path=ppt/media/image1.jpg>
</file>

<file path=ppt/media/image10.jpg>
</file>

<file path=ppt/media/image11.gif>
</file>

<file path=ppt/media/image12.jpg>
</file>

<file path=ppt/media/image13.gif>
</file>

<file path=ppt/media/image14.jpeg>
</file>

<file path=ppt/media/image15.jpg>
</file>

<file path=ppt/media/image16.gif>
</file>

<file path=ppt/media/image17.jpg>
</file>

<file path=ppt/media/image18.png>
</file>

<file path=ppt/media/image19.jpg>
</file>

<file path=ppt/media/image2.png>
</file>

<file path=ppt/media/image20.jpg>
</file>

<file path=ppt/media/image21.jpg>
</file>

<file path=ppt/media/image3.jpg>
</file>

<file path=ppt/media/image4.jpg>
</file>

<file path=ppt/media/image5.jpg>
</file>

<file path=ppt/media/image6.jpg>
</file>

<file path=ppt/media/image7.png>
</file>

<file path=ppt/media/image8.jpg>
</file>

<file path=ppt/media/image9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140D642-71CB-4587-873E-A2D42CDB2F6F}" type="datetimeFigureOut">
              <a:rPr lang="zh-TW" altLang="en-US" smtClean="0"/>
              <a:t>2018/6/21</a:t>
            </a:fld>
            <a:endParaRPr lang="zh-TW" altLang="en-US"/>
          </a:p>
        </p:txBody>
      </p:sp>
      <p:sp>
        <p:nvSpPr>
          <p:cNvPr id="4" name="投影片圖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2DC490E-8F65-4B93-8F3A-CE03AEE2CC9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12215372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2DC490E-8F65-4B93-8F3A-CE03AEE2CC95}" type="slidenum">
              <a:rPr lang="zh-TW" altLang="en-US" smtClean="0"/>
              <a:t>4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03306356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2DC490E-8F65-4B93-8F3A-CE03AEE2CC95}" type="slidenum">
              <a:rPr lang="zh-TW" altLang="en-US" smtClean="0"/>
              <a:t>14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97674634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2DC490E-8F65-4B93-8F3A-CE03AEE2CC95}" type="slidenum">
              <a:rPr lang="zh-TW" altLang="en-US" smtClean="0"/>
              <a:t>15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56449143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2DC490E-8F65-4B93-8F3A-CE03AEE2CC95}" type="slidenum">
              <a:rPr lang="zh-TW" altLang="en-US" smtClean="0"/>
              <a:t>17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94587947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2DC490E-8F65-4B93-8F3A-CE03AEE2CC95}" type="slidenum">
              <a:rPr lang="zh-TW" altLang="en-US" smtClean="0"/>
              <a:t>18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28967621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2DC490E-8F65-4B93-8F3A-CE03AEE2CC95}" type="slidenum">
              <a:rPr lang="zh-TW" altLang="en-US" smtClean="0"/>
              <a:t>19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14019405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2DC490E-8F65-4B93-8F3A-CE03AEE2CC95}" type="slidenum">
              <a:rPr lang="zh-TW" altLang="en-US" smtClean="0"/>
              <a:t>5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58559304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2DC490E-8F65-4B93-8F3A-CE03AEE2CC95}" type="slidenum">
              <a:rPr lang="zh-TW" altLang="en-US" smtClean="0"/>
              <a:t>6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00455657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2DC490E-8F65-4B93-8F3A-CE03AEE2CC95}" type="slidenum">
              <a:rPr lang="zh-TW" altLang="en-US" smtClean="0"/>
              <a:t>8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15849259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2DC490E-8F65-4B93-8F3A-CE03AEE2CC95}" type="slidenum">
              <a:rPr lang="zh-TW" altLang="en-US" smtClean="0"/>
              <a:t>9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23191142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2DC490E-8F65-4B93-8F3A-CE03AEE2CC95}" type="slidenum">
              <a:rPr lang="zh-TW" altLang="en-US" smtClean="0"/>
              <a:t>10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81652671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2DC490E-8F65-4B93-8F3A-CE03AEE2CC95}" type="slidenum">
              <a:rPr lang="zh-TW" altLang="en-US" smtClean="0"/>
              <a:t>11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91048548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2DC490E-8F65-4B93-8F3A-CE03AEE2CC95}" type="slidenum">
              <a:rPr lang="zh-TW" altLang="en-US" smtClean="0"/>
              <a:t>12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50916934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2DC490E-8F65-4B93-8F3A-CE03AEE2CC95}" type="slidenum">
              <a:rPr lang="zh-TW" altLang="en-US" smtClean="0"/>
              <a:t>13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75160866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hyperlink" Target="http://office.msn.com.cn/" TargetMode="Externa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283514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618127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空白">
    <p:bg>
      <p:bgPr>
        <a:solidFill>
          <a:srgbClr val="E73A1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440661" y="759873"/>
            <a:ext cx="662361" cy="37965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1867" dirty="0" smtClean="0">
                <a:solidFill>
                  <a:srgbClr val="FFFFFF"/>
                </a:solidFill>
                <a:latin typeface="Segoe UI Light"/>
                <a:cs typeface="Segoe UI Light"/>
              </a:rPr>
              <a:t>标注</a:t>
            </a:r>
            <a:endParaRPr lang="zh-CN" altLang="en-US" sz="1867" dirty="0">
              <a:solidFill>
                <a:srgbClr val="FFFFFF"/>
              </a:solidFill>
              <a:latin typeface="Segoe UI Light"/>
              <a:cs typeface="Segoe UI Light"/>
            </a:endParaRPr>
          </a:p>
        </p:txBody>
      </p:sp>
      <p:sp>
        <p:nvSpPr>
          <p:cNvPr id="3" name="矩形 2"/>
          <p:cNvSpPr/>
          <p:nvPr userDrawn="1"/>
        </p:nvSpPr>
        <p:spPr>
          <a:xfrm>
            <a:off x="2858045" y="841948"/>
            <a:ext cx="1336033" cy="329244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333" dirty="0" smtClean="0">
                <a:solidFill>
                  <a:srgbClr val="FFFFFF"/>
                </a:solidFill>
                <a:latin typeface="Segoe UI Light"/>
                <a:cs typeface="Segoe UI Light"/>
              </a:rPr>
              <a:t>字体使用 </a:t>
            </a:r>
            <a:endParaRPr lang="en-US" altLang="zh-CN" sz="1333" dirty="0">
              <a:solidFill>
                <a:srgbClr val="FFFFFF"/>
              </a:solidFill>
              <a:latin typeface="Segoe UI Light"/>
              <a:cs typeface="Segoe UI Light"/>
            </a:endParaRPr>
          </a:p>
          <a:p>
            <a:pPr>
              <a:lnSpc>
                <a:spcPct val="130000"/>
              </a:lnSpc>
            </a:pPr>
            <a:endParaRPr lang="en-US" altLang="zh-CN" sz="1333" dirty="0" smtClean="0">
              <a:solidFill>
                <a:srgbClr val="FFFFFF"/>
              </a:solidFill>
              <a:latin typeface="Segoe UI Light"/>
              <a:cs typeface="Segoe UI Light"/>
            </a:endParaRPr>
          </a:p>
          <a:p>
            <a:pPr>
              <a:lnSpc>
                <a:spcPct val="130000"/>
              </a:lnSpc>
            </a:pPr>
            <a:endParaRPr lang="en-US" altLang="zh-CN" sz="1333" dirty="0" smtClean="0">
              <a:solidFill>
                <a:srgbClr val="FFFFFF"/>
              </a:solidFill>
              <a:latin typeface="Segoe UI Light"/>
              <a:cs typeface="Segoe UI Light"/>
            </a:endParaRPr>
          </a:p>
          <a:p>
            <a:pPr>
              <a:lnSpc>
                <a:spcPct val="130000"/>
              </a:lnSpc>
            </a:pPr>
            <a:endParaRPr lang="en-US" altLang="zh-CN" sz="1333" dirty="0">
              <a:solidFill>
                <a:srgbClr val="FFFFFF"/>
              </a:solidFill>
              <a:latin typeface="Segoe UI Light"/>
              <a:cs typeface="Segoe UI Light"/>
            </a:endParaRPr>
          </a:p>
          <a:p>
            <a:pPr>
              <a:lnSpc>
                <a:spcPct val="130000"/>
              </a:lnSpc>
            </a:pPr>
            <a:endParaRPr lang="en-US" altLang="zh-CN" sz="1333" dirty="0" smtClean="0">
              <a:solidFill>
                <a:srgbClr val="FFFFFF"/>
              </a:solidFill>
              <a:latin typeface="Segoe UI Light"/>
              <a:cs typeface="Segoe UI Light"/>
            </a:endParaRPr>
          </a:p>
          <a:p>
            <a:pPr>
              <a:lnSpc>
                <a:spcPct val="130000"/>
              </a:lnSpc>
            </a:pPr>
            <a:r>
              <a:rPr lang="zh-CN" altLang="en-US" sz="1333" dirty="0" smtClean="0">
                <a:solidFill>
                  <a:srgbClr val="FFFFFF"/>
                </a:solidFill>
                <a:latin typeface="Segoe UI Light"/>
                <a:cs typeface="Segoe UI Light"/>
              </a:rPr>
              <a:t>行距</a:t>
            </a:r>
            <a:endParaRPr lang="en-US" altLang="zh-CN" sz="1333" dirty="0" smtClean="0">
              <a:solidFill>
                <a:srgbClr val="FFFFFF"/>
              </a:solidFill>
              <a:latin typeface="Segoe UI Light"/>
              <a:cs typeface="Segoe UI Light"/>
            </a:endParaRPr>
          </a:p>
          <a:p>
            <a:pPr>
              <a:lnSpc>
                <a:spcPct val="130000"/>
              </a:lnSpc>
            </a:pPr>
            <a:endParaRPr lang="en-US" altLang="zh-CN" sz="1333" dirty="0" smtClean="0">
              <a:solidFill>
                <a:srgbClr val="FFFFFF"/>
              </a:solidFill>
              <a:latin typeface="Segoe UI Light"/>
              <a:cs typeface="Segoe UI Light"/>
            </a:endParaRPr>
          </a:p>
          <a:p>
            <a:pPr>
              <a:lnSpc>
                <a:spcPct val="130000"/>
              </a:lnSpc>
            </a:pPr>
            <a:endParaRPr lang="en-US" altLang="zh-CN" sz="1333" dirty="0">
              <a:solidFill>
                <a:srgbClr val="FFFFFF"/>
              </a:solidFill>
              <a:latin typeface="Segoe UI Light"/>
              <a:cs typeface="Segoe UI Light"/>
            </a:endParaRPr>
          </a:p>
          <a:p>
            <a:pPr>
              <a:lnSpc>
                <a:spcPct val="130000"/>
              </a:lnSpc>
            </a:pPr>
            <a:r>
              <a:rPr lang="zh-CN" altLang="en-US" sz="1333" dirty="0" smtClean="0">
                <a:solidFill>
                  <a:srgbClr val="FFFFFF"/>
                </a:solidFill>
                <a:latin typeface="Segoe UI Light"/>
                <a:cs typeface="Segoe UI Light"/>
              </a:rPr>
              <a:t>背景图片出处</a:t>
            </a:r>
          </a:p>
          <a:p>
            <a:pPr>
              <a:lnSpc>
                <a:spcPct val="130000"/>
              </a:lnSpc>
            </a:pPr>
            <a:endParaRPr lang="zh-CN" altLang="en-US" sz="1333" dirty="0">
              <a:solidFill>
                <a:srgbClr val="FFFFFF"/>
              </a:solidFill>
              <a:latin typeface="Segoe UI Light"/>
              <a:cs typeface="Segoe UI Light"/>
            </a:endParaRPr>
          </a:p>
          <a:p>
            <a:pPr>
              <a:lnSpc>
                <a:spcPct val="130000"/>
              </a:lnSpc>
            </a:pPr>
            <a:endParaRPr lang="zh-CN" altLang="en-US" sz="1333" dirty="0" smtClean="0">
              <a:solidFill>
                <a:srgbClr val="FFFFFF"/>
              </a:solidFill>
              <a:latin typeface="Segoe UI Light"/>
              <a:cs typeface="Segoe UI Light"/>
            </a:endParaRPr>
          </a:p>
          <a:p>
            <a:pPr>
              <a:lnSpc>
                <a:spcPct val="130000"/>
              </a:lnSpc>
            </a:pPr>
            <a:r>
              <a:rPr lang="zh-CN" altLang="en-US" sz="1333" dirty="0" smtClean="0">
                <a:solidFill>
                  <a:srgbClr val="FFFFFF"/>
                </a:solidFill>
                <a:latin typeface="Segoe UI Light"/>
                <a:cs typeface="Segoe UI Light"/>
              </a:rPr>
              <a:t>声明</a:t>
            </a:r>
            <a:endParaRPr lang="en-US" altLang="zh-CN" sz="1333" dirty="0" smtClean="0">
              <a:solidFill>
                <a:srgbClr val="FFFFFF"/>
              </a:solidFill>
              <a:latin typeface="Segoe UI Light"/>
              <a:cs typeface="Segoe UI Light"/>
            </a:endParaRPr>
          </a:p>
        </p:txBody>
      </p:sp>
      <p:sp>
        <p:nvSpPr>
          <p:cNvPr id="4" name="矩形 3"/>
          <p:cNvSpPr/>
          <p:nvPr userDrawn="1"/>
        </p:nvSpPr>
        <p:spPr>
          <a:xfrm>
            <a:off x="4395623" y="841948"/>
            <a:ext cx="3612598" cy="382579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333" dirty="0" smtClean="0">
                <a:solidFill>
                  <a:srgbClr val="FFFFFF"/>
                </a:solidFill>
                <a:latin typeface="Segoe UI Light"/>
                <a:cs typeface="Segoe UI Light"/>
              </a:rPr>
              <a:t>英文 </a:t>
            </a:r>
            <a:r>
              <a:rPr lang="en-US" altLang="zh-CN" sz="1333" dirty="0">
                <a:solidFill>
                  <a:srgbClr val="FFFFFF"/>
                </a:solidFill>
                <a:latin typeface="Segoe UI Light"/>
                <a:cs typeface="Segoe UI Light"/>
              </a:rPr>
              <a:t>Century </a:t>
            </a:r>
            <a:r>
              <a:rPr lang="en-US" altLang="zh-CN" sz="1333" dirty="0" smtClean="0">
                <a:solidFill>
                  <a:srgbClr val="FFFFFF"/>
                </a:solidFill>
                <a:latin typeface="Segoe UI Light"/>
                <a:cs typeface="Segoe UI Light"/>
              </a:rPr>
              <a:t>Gothic</a:t>
            </a:r>
          </a:p>
          <a:p>
            <a:pPr>
              <a:lnSpc>
                <a:spcPct val="130000"/>
              </a:lnSpc>
            </a:pPr>
            <a:endParaRPr lang="en-US" altLang="zh-CN" sz="1333" dirty="0">
              <a:solidFill>
                <a:srgbClr val="FFFFFF"/>
              </a:solidFill>
              <a:latin typeface="Segoe UI Light"/>
              <a:cs typeface="Segoe UI Light"/>
            </a:endParaRPr>
          </a:p>
          <a:p>
            <a:pPr>
              <a:lnSpc>
                <a:spcPct val="130000"/>
              </a:lnSpc>
            </a:pPr>
            <a:r>
              <a:rPr lang="zh-CN" altLang="en-US" sz="1333" dirty="0" smtClean="0">
                <a:solidFill>
                  <a:srgbClr val="FFFFFF"/>
                </a:solidFill>
                <a:latin typeface="Segoe UI Light"/>
                <a:cs typeface="Segoe UI Light"/>
              </a:rPr>
              <a:t>中文 微软雅黑</a:t>
            </a:r>
            <a:endParaRPr lang="en-US" altLang="zh-CN" sz="1333" dirty="0" smtClean="0">
              <a:solidFill>
                <a:srgbClr val="FFFFFF"/>
              </a:solidFill>
              <a:latin typeface="Segoe UI Light"/>
              <a:cs typeface="Segoe UI Light"/>
            </a:endParaRPr>
          </a:p>
          <a:p>
            <a:pPr>
              <a:lnSpc>
                <a:spcPct val="130000"/>
              </a:lnSpc>
            </a:pPr>
            <a:endParaRPr lang="en-US" altLang="zh-CN" sz="1333" dirty="0">
              <a:solidFill>
                <a:srgbClr val="FFFFFF"/>
              </a:solidFill>
              <a:latin typeface="Segoe UI Light"/>
              <a:cs typeface="Segoe UI Light"/>
            </a:endParaRPr>
          </a:p>
          <a:p>
            <a:pPr>
              <a:lnSpc>
                <a:spcPct val="130000"/>
              </a:lnSpc>
            </a:pPr>
            <a:endParaRPr lang="en-US" altLang="zh-CN" sz="1333" dirty="0" smtClean="0">
              <a:solidFill>
                <a:srgbClr val="FFFFFF"/>
              </a:solidFill>
              <a:latin typeface="Segoe UI Light"/>
              <a:cs typeface="Segoe UI Light"/>
            </a:endParaRPr>
          </a:p>
          <a:p>
            <a:pPr>
              <a:lnSpc>
                <a:spcPct val="130000"/>
              </a:lnSpc>
            </a:pPr>
            <a:r>
              <a:rPr lang="zh-CN" altLang="en-US" sz="1333" dirty="0" smtClean="0">
                <a:solidFill>
                  <a:srgbClr val="FFFFFF"/>
                </a:solidFill>
                <a:latin typeface="Segoe UI Light"/>
                <a:cs typeface="Segoe UI Light"/>
              </a:rPr>
              <a:t>正文 </a:t>
            </a:r>
            <a:r>
              <a:rPr lang="en-US" altLang="zh-CN" sz="1333" dirty="0" smtClean="0">
                <a:solidFill>
                  <a:srgbClr val="FFFFFF"/>
                </a:solidFill>
                <a:latin typeface="Segoe UI Light"/>
                <a:cs typeface="Segoe UI Light"/>
              </a:rPr>
              <a:t>1.3</a:t>
            </a:r>
          </a:p>
          <a:p>
            <a:pPr>
              <a:lnSpc>
                <a:spcPct val="130000"/>
              </a:lnSpc>
            </a:pPr>
            <a:endParaRPr lang="en-US" altLang="zh-CN" sz="1333" dirty="0">
              <a:solidFill>
                <a:srgbClr val="FFFFFF"/>
              </a:solidFill>
              <a:latin typeface="Segoe UI Light"/>
              <a:cs typeface="Segoe UI Light"/>
            </a:endParaRPr>
          </a:p>
          <a:p>
            <a:pPr>
              <a:lnSpc>
                <a:spcPct val="130000"/>
              </a:lnSpc>
            </a:pPr>
            <a:endParaRPr lang="en-US" altLang="zh-CN" sz="1333" dirty="0" smtClean="0">
              <a:solidFill>
                <a:srgbClr val="FFFFFF"/>
              </a:solidFill>
              <a:latin typeface="Segoe UI Light"/>
              <a:cs typeface="Segoe UI Light"/>
            </a:endParaRPr>
          </a:p>
          <a:p>
            <a:pPr>
              <a:lnSpc>
                <a:spcPct val="130000"/>
              </a:lnSpc>
            </a:pPr>
            <a:r>
              <a:rPr lang="en-US" altLang="zh-CN" sz="1333" dirty="0" err="1" smtClean="0">
                <a:solidFill>
                  <a:srgbClr val="FFFFFF"/>
                </a:solidFill>
                <a:latin typeface="Segoe UI Light"/>
                <a:cs typeface="Segoe UI Light"/>
              </a:rPr>
              <a:t>cn.bing.com</a:t>
            </a:r>
            <a:endParaRPr lang="zh-CN" altLang="en-US" sz="1333" dirty="0" smtClean="0">
              <a:solidFill>
                <a:srgbClr val="FFFFFF"/>
              </a:solidFill>
              <a:latin typeface="Segoe UI Light"/>
              <a:cs typeface="Segoe UI Light"/>
            </a:endParaRPr>
          </a:p>
          <a:p>
            <a:pPr>
              <a:lnSpc>
                <a:spcPct val="130000"/>
              </a:lnSpc>
            </a:pPr>
            <a:endParaRPr lang="zh-CN" altLang="en-US" sz="1333" dirty="0">
              <a:solidFill>
                <a:srgbClr val="FFFFFF"/>
              </a:solidFill>
              <a:latin typeface="Segoe UI Light"/>
              <a:cs typeface="Segoe UI Light"/>
            </a:endParaRPr>
          </a:p>
          <a:p>
            <a:pPr>
              <a:lnSpc>
                <a:spcPct val="130000"/>
              </a:lnSpc>
            </a:pPr>
            <a:endParaRPr lang="zh-CN" altLang="en-US" sz="1333" dirty="0" smtClean="0">
              <a:solidFill>
                <a:srgbClr val="FFFFFF"/>
              </a:solidFill>
              <a:latin typeface="Segoe UI Light"/>
              <a:cs typeface="Segoe UI Light"/>
            </a:endParaRPr>
          </a:p>
          <a:p>
            <a:pPr>
              <a:lnSpc>
                <a:spcPct val="130000"/>
              </a:lnSpc>
            </a:pPr>
            <a:r>
              <a:rPr lang="zh-CN" altLang="en-US" sz="1333" dirty="0">
                <a:solidFill>
                  <a:prstClr val="white"/>
                </a:solidFill>
              </a:rPr>
              <a:t>互联网是一个开放共享的平台</a:t>
            </a:r>
          </a:p>
          <a:p>
            <a:pPr>
              <a:lnSpc>
                <a:spcPct val="130000"/>
              </a:lnSpc>
            </a:pPr>
            <a:r>
              <a:rPr kumimoji="1" lang="en-US" altLang="zh-CN" sz="1333" dirty="0">
                <a:solidFill>
                  <a:srgbClr val="FFFFFF"/>
                </a:solidFill>
                <a:latin typeface="Segoe UI Light"/>
                <a:cs typeface="Segoe UI Light"/>
              </a:rPr>
              <a:t>OfficePLUS</a:t>
            </a:r>
            <a:r>
              <a:rPr lang="zh-CN" altLang="en-US" sz="1333" dirty="0" smtClean="0">
                <a:solidFill>
                  <a:prstClr val="white"/>
                </a:solidFill>
              </a:rPr>
              <a:t> 部分</a:t>
            </a:r>
            <a:r>
              <a:rPr lang="zh-CN" altLang="en-US" sz="1333" dirty="0">
                <a:solidFill>
                  <a:prstClr val="white"/>
                </a:solidFill>
              </a:rPr>
              <a:t>设计灵感与元素来源于网络</a:t>
            </a:r>
          </a:p>
          <a:p>
            <a:pPr>
              <a:lnSpc>
                <a:spcPct val="130000"/>
              </a:lnSpc>
            </a:pPr>
            <a:r>
              <a:rPr lang="zh-CN" altLang="en-US" sz="1333" dirty="0">
                <a:solidFill>
                  <a:prstClr val="white"/>
                </a:solidFill>
              </a:rPr>
              <a:t>如有建议</a:t>
            </a:r>
            <a:r>
              <a:rPr lang="zh-CN" altLang="en-US" sz="1333">
                <a:solidFill>
                  <a:prstClr val="white"/>
                </a:solidFill>
              </a:rPr>
              <a:t>请</a:t>
            </a:r>
            <a:r>
              <a:rPr lang="zh-CN" altLang="en-US" sz="1333" smtClean="0">
                <a:solidFill>
                  <a:prstClr val="white"/>
                </a:solidFill>
              </a:rPr>
              <a:t>联系 </a:t>
            </a:r>
            <a:r>
              <a:rPr lang="zh-CN" altLang="en-US" sz="1333" smtClean="0">
                <a:solidFill>
                  <a:prstClr val="white"/>
                </a:solidFill>
                <a:latin typeface="Segoe UI Light" charset="0"/>
                <a:ea typeface="Segoe UI Light" charset="0"/>
                <a:cs typeface="Segoe UI Light" charset="0"/>
              </a:rPr>
              <a:t>officeplus@microsoft.com</a:t>
            </a:r>
            <a:endParaRPr lang="en-US" altLang="zh-CN" sz="1333" dirty="0" smtClean="0">
              <a:solidFill>
                <a:srgbClr val="FFFFFF"/>
              </a:solidFill>
              <a:latin typeface="Segoe UI Light" charset="0"/>
              <a:ea typeface="Segoe UI Light" charset="0"/>
              <a:cs typeface="Segoe UI Light" charset="0"/>
            </a:endParaRPr>
          </a:p>
        </p:txBody>
      </p:sp>
      <p:sp>
        <p:nvSpPr>
          <p:cNvPr id="5" name="矩形 4"/>
          <p:cNvSpPr/>
          <p:nvPr userDrawn="1"/>
        </p:nvSpPr>
        <p:spPr>
          <a:xfrm>
            <a:off x="440661" y="182445"/>
            <a:ext cx="816249" cy="25654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en-US" altLang="zh-CN" sz="1067" dirty="0">
                <a:solidFill>
                  <a:srgbClr val="FFFFFF"/>
                </a:solidFill>
                <a:latin typeface="Segoe UI Light"/>
                <a:cs typeface="Segoe UI Light"/>
              </a:rPr>
              <a:t>OfficePLUS</a:t>
            </a:r>
            <a:endParaRPr lang="zh-CN" altLang="en-US" sz="1067" dirty="0">
              <a:solidFill>
                <a:prstClr val="white"/>
              </a:solidFill>
              <a:latin typeface="Segoe UI Light"/>
              <a:cs typeface="Segoe UI Light"/>
            </a:endParaRPr>
          </a:p>
        </p:txBody>
      </p:sp>
    </p:spTree>
    <p:extLst>
      <p:ext uri="{BB962C8B-B14F-4D97-AF65-F5344CB8AC3E}">
        <p14:creationId xmlns:p14="http://schemas.microsoft.com/office/powerpoint/2010/main" val="45480677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 userDrawn="1"/>
        </p:nvSpPr>
        <p:spPr>
          <a:xfrm>
            <a:off x="4143155" y="4093452"/>
            <a:ext cx="3296095" cy="2974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609585"/>
            <a:r>
              <a:rPr kumimoji="1" lang="zh-CN" altLang="en-US" sz="1333" dirty="0" smtClean="0">
                <a:solidFill>
                  <a:srgbClr val="000000"/>
                </a:solidFill>
                <a:latin typeface="Century Gothic"/>
                <a:ea typeface="微软雅黑" charset="0"/>
              </a:rPr>
              <a:t>点击</a:t>
            </a:r>
            <a:r>
              <a:rPr kumimoji="1" lang="en-US" altLang="zh-CN" sz="1333" dirty="0" smtClean="0">
                <a:solidFill>
                  <a:srgbClr val="000000"/>
                </a:solidFill>
                <a:latin typeface="Segoe UI Light" charset="0"/>
                <a:ea typeface="Segoe UI Light" charset="0"/>
                <a:cs typeface="Segoe UI Light" charset="0"/>
              </a:rPr>
              <a:t>Logo</a:t>
            </a:r>
            <a:r>
              <a:rPr kumimoji="1" lang="zh-CN" altLang="en-US" sz="1333" dirty="0" smtClean="0">
                <a:solidFill>
                  <a:srgbClr val="000000"/>
                </a:solidFill>
                <a:latin typeface="Century Gothic"/>
                <a:ea typeface="微软雅黑" charset="0"/>
              </a:rPr>
              <a:t>获取更多优质模板（放映模式）</a:t>
            </a:r>
            <a:endParaRPr kumimoji="1" lang="zh-CN" altLang="en-US" sz="1333" dirty="0">
              <a:solidFill>
                <a:srgbClr val="000000"/>
              </a:solidFill>
              <a:latin typeface="Century Gothic"/>
              <a:ea typeface="微软雅黑" charset="0"/>
            </a:endParaRPr>
          </a:p>
        </p:txBody>
      </p:sp>
      <p:pic>
        <p:nvPicPr>
          <p:cNvPr id="5" name="图片 4">
            <a:hlinkClick r:id="rId2"/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67200" y="2862560"/>
            <a:ext cx="3048000" cy="4023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78815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567751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Slide">
    <p:bg>
      <p:bgPr>
        <a:solidFill>
          <a:srgbClr val="1A1E2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567751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Slide">
    <p:bg>
      <p:bgPr>
        <a:solidFill>
          <a:srgbClr val="2CBD9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567751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Slide">
    <p:bg>
      <p:bgPr>
        <a:solidFill>
          <a:srgbClr val="32444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567751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itle Slide">
    <p:bg>
      <p:bgPr>
        <a:solidFill>
          <a:srgbClr val="2B2F3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5677516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Title Slide">
    <p:bg>
      <p:bgPr>
        <a:solidFill>
          <a:srgbClr val="393F4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5677516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253863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2871799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938435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93456" r:id="rId1"/>
    <p:sldLayoutId id="2147493457" r:id="rId2"/>
    <p:sldLayoutId id="2147493458" r:id="rId3"/>
    <p:sldLayoutId id="2147493459" r:id="rId4"/>
    <p:sldLayoutId id="2147493460" r:id="rId5"/>
    <p:sldLayoutId id="2147493461" r:id="rId6"/>
    <p:sldLayoutId id="2147493462" r:id="rId7"/>
    <p:sldLayoutId id="2147493467" r:id="rId8"/>
    <p:sldLayoutId id="2147493466" r:id="rId9"/>
    <p:sldLayoutId id="2147493469" r:id="rId10"/>
    <p:sldLayoutId id="2147493470" r:id="rId11"/>
    <p:sldLayoutId id="2147493471" r:id="rId12"/>
  </p:sldLayoutIdLst>
  <p:txStyles>
    <p:titleStyle>
      <a:lvl1pPr algn="ctr" defTabSz="609585" rtl="0" eaLnBrk="1" latinLnBrk="0" hangingPunct="1">
        <a:spcBef>
          <a:spcPct val="0"/>
        </a:spcBef>
        <a:buNone/>
        <a:defRPr sz="5867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57189" indent="-457189" algn="l" defTabSz="609585" rtl="0" eaLnBrk="1" latinLnBrk="0" hangingPunct="1">
        <a:spcBef>
          <a:spcPct val="20000"/>
        </a:spcBef>
        <a:buFont typeface="Arial"/>
        <a:buChar char="•"/>
        <a:defRPr sz="4267" kern="1200">
          <a:solidFill>
            <a:schemeClr val="tx1"/>
          </a:solidFill>
          <a:latin typeface="+mn-lt"/>
          <a:ea typeface="+mn-ea"/>
          <a:cs typeface="+mn-cs"/>
        </a:defRPr>
      </a:lvl1pPr>
      <a:lvl2pPr marL="990575" indent="-380990" algn="l" defTabSz="609585" rtl="0" eaLnBrk="1" latinLnBrk="0" hangingPunct="1">
        <a:spcBef>
          <a:spcPct val="20000"/>
        </a:spcBef>
        <a:buFont typeface="Arial"/>
        <a:buChar char="–"/>
        <a:defRPr sz="3733" kern="1200">
          <a:solidFill>
            <a:schemeClr val="tx1"/>
          </a:solidFill>
          <a:latin typeface="+mn-lt"/>
          <a:ea typeface="+mn-ea"/>
          <a:cs typeface="+mn-cs"/>
        </a:defRPr>
      </a:lvl2pPr>
      <a:lvl3pPr marL="1523962" indent="-304792" algn="l" defTabSz="609585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3pPr>
      <a:lvl4pPr marL="2133547" indent="-304792" algn="l" defTabSz="609585" rtl="0" eaLnBrk="1" latinLnBrk="0" hangingPunct="1">
        <a:spcBef>
          <a:spcPct val="20000"/>
        </a:spcBef>
        <a:buFont typeface="Arial"/>
        <a:buChar char="–"/>
        <a:defRPr sz="2667" kern="1200">
          <a:solidFill>
            <a:schemeClr val="tx1"/>
          </a:solidFill>
          <a:latin typeface="+mn-lt"/>
          <a:ea typeface="+mn-ea"/>
          <a:cs typeface="+mn-cs"/>
        </a:defRPr>
      </a:lvl4pPr>
      <a:lvl5pPr marL="2743131" indent="-304792" algn="l" defTabSz="609585" rtl="0" eaLnBrk="1" latinLnBrk="0" hangingPunct="1">
        <a:spcBef>
          <a:spcPct val="20000"/>
        </a:spcBef>
        <a:buFont typeface="Arial"/>
        <a:buChar char="»"/>
        <a:defRPr sz="2667" kern="1200">
          <a:solidFill>
            <a:schemeClr val="tx1"/>
          </a:solidFill>
          <a:latin typeface="+mn-lt"/>
          <a:ea typeface="+mn-ea"/>
          <a:cs typeface="+mn-cs"/>
        </a:defRPr>
      </a:lvl5pPr>
      <a:lvl6pPr marL="3352716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6pPr>
      <a:lvl7pPr marL="3962301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7pPr>
      <a:lvl8pPr marL="4571886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8pPr>
      <a:lvl9pPr marL="5181470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gi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gi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5.jp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gi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8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8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8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8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gi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圖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3588" cy="6858000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1588" y="0"/>
            <a:ext cx="12192000" cy="6858000"/>
          </a:xfrm>
          <a:prstGeom prst="rect">
            <a:avLst/>
          </a:prstGeom>
          <a:solidFill>
            <a:srgbClr val="1A1E21">
              <a:alpha val="60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3200" dirty="0">
              <a:solidFill>
                <a:srgbClr val="2CBD94"/>
              </a:solidFill>
            </a:endParaRPr>
          </a:p>
        </p:txBody>
      </p:sp>
      <p:sp>
        <p:nvSpPr>
          <p:cNvPr id="5" name="矩形 4"/>
          <p:cNvSpPr/>
          <p:nvPr/>
        </p:nvSpPr>
        <p:spPr>
          <a:xfrm>
            <a:off x="3048794" y="2774179"/>
            <a:ext cx="6096000" cy="748988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kumimoji="1" lang="zh-TW" altLang="en-US" sz="4267" dirty="0" smtClean="0">
                <a:solidFill>
                  <a:srgbClr val="2CBD94"/>
                </a:solidFill>
              </a:rPr>
              <a:t>憂鬱傾向</a:t>
            </a:r>
            <a:r>
              <a:rPr kumimoji="1" lang="zh-TW" altLang="en-US" sz="4267" dirty="0">
                <a:solidFill>
                  <a:srgbClr val="FFFFFF"/>
                </a:solidFill>
              </a:rPr>
              <a:t> </a:t>
            </a:r>
            <a:r>
              <a:rPr kumimoji="1" lang="zh-TW" altLang="en-US" sz="4267" dirty="0" smtClean="0">
                <a:solidFill>
                  <a:srgbClr val="FFFFFF"/>
                </a:solidFill>
              </a:rPr>
              <a:t>與 </a:t>
            </a:r>
            <a:r>
              <a:rPr kumimoji="1" lang="zh-TW" altLang="en-US" sz="4267" dirty="0" smtClean="0">
                <a:solidFill>
                  <a:srgbClr val="2CBD94"/>
                </a:solidFill>
              </a:rPr>
              <a:t>字詞分析</a:t>
            </a:r>
            <a:endParaRPr kumimoji="1" lang="en-US" altLang="zh-CN" sz="4267" dirty="0">
              <a:solidFill>
                <a:srgbClr val="2CBD94"/>
              </a:solidFill>
            </a:endParaRPr>
          </a:p>
        </p:txBody>
      </p:sp>
      <p:sp>
        <p:nvSpPr>
          <p:cNvPr id="6" name="矩形 5"/>
          <p:cNvSpPr/>
          <p:nvPr/>
        </p:nvSpPr>
        <p:spPr>
          <a:xfrm>
            <a:off x="1022770" y="3531261"/>
            <a:ext cx="10148047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kumimoji="1" lang="zh-TW" altLang="en-US" sz="3200" dirty="0" smtClean="0">
                <a:solidFill>
                  <a:srgbClr val="FFFFFF"/>
                </a:solidFill>
              </a:rPr>
              <a:t>以自殺與非自殺死亡的亞洲作家為例</a:t>
            </a:r>
            <a:endParaRPr kumimoji="1" lang="en-US" altLang="zh-CN" sz="3200" dirty="0">
              <a:solidFill>
                <a:srgbClr val="FFFFFF"/>
              </a:solidFill>
            </a:endParaRPr>
          </a:p>
        </p:txBody>
      </p:sp>
      <p:sp>
        <p:nvSpPr>
          <p:cNvPr id="7" name="矩形 6"/>
          <p:cNvSpPr/>
          <p:nvPr/>
        </p:nvSpPr>
        <p:spPr>
          <a:xfrm>
            <a:off x="4311701" y="5120271"/>
            <a:ext cx="3570209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endParaRPr kumimoji="1" lang="en-US" altLang="zh-TW" dirty="0">
              <a:solidFill>
                <a:srgbClr val="FFFFFF"/>
              </a:solidFill>
            </a:endParaRPr>
          </a:p>
          <a:p>
            <a:pPr algn="ctr"/>
            <a:r>
              <a:rPr kumimoji="1" lang="zh-TW" altLang="en-US" dirty="0" smtClean="0">
                <a:solidFill>
                  <a:srgbClr val="FFFFFF"/>
                </a:solidFill>
              </a:rPr>
              <a:t>梁振寧、林育萱、薛雅玫</a:t>
            </a:r>
            <a:endParaRPr kumimoji="1" lang="en-US" altLang="zh-TW" dirty="0" smtClean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68585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椭圆 30"/>
          <p:cNvSpPr/>
          <p:nvPr/>
        </p:nvSpPr>
        <p:spPr>
          <a:xfrm>
            <a:off x="3869698" y="3501008"/>
            <a:ext cx="221673" cy="221673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320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8" name="矩形 7"/>
          <p:cNvSpPr/>
          <p:nvPr/>
        </p:nvSpPr>
        <p:spPr>
          <a:xfrm>
            <a:off x="794" y="0"/>
            <a:ext cx="12192000" cy="881869"/>
          </a:xfrm>
          <a:prstGeom prst="rect">
            <a:avLst/>
          </a:prstGeom>
          <a:solidFill>
            <a:srgbClr val="1A1E2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3200"/>
          </a:p>
        </p:txBody>
      </p:sp>
      <p:sp>
        <p:nvSpPr>
          <p:cNvPr id="2" name="矩形 1"/>
          <p:cNvSpPr/>
          <p:nvPr/>
        </p:nvSpPr>
        <p:spPr>
          <a:xfrm flipV="1">
            <a:off x="7734208" y="830895"/>
            <a:ext cx="893745" cy="60959"/>
          </a:xfrm>
          <a:prstGeom prst="rect">
            <a:avLst/>
          </a:prstGeom>
          <a:solidFill>
            <a:srgbClr val="2CBD9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1333" b="1" dirty="0">
              <a:solidFill>
                <a:srgbClr val="1A1E21"/>
              </a:solidFill>
            </a:endParaRPr>
          </a:p>
        </p:txBody>
      </p:sp>
      <p:sp>
        <p:nvSpPr>
          <p:cNvPr id="3" name="文本框 15"/>
          <p:cNvSpPr txBox="1"/>
          <p:nvPr/>
        </p:nvSpPr>
        <p:spPr>
          <a:xfrm>
            <a:off x="4837362" y="41776"/>
            <a:ext cx="1088760" cy="8125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kumimoji="1" lang="en-US" altLang="zh-TW" sz="1800" dirty="0" smtClean="0">
                <a:solidFill>
                  <a:schemeClr val="bg1">
                    <a:lumMod val="65000"/>
                  </a:schemeClr>
                </a:solidFill>
              </a:rPr>
              <a:t>OUTLINE</a:t>
            </a:r>
          </a:p>
          <a:p>
            <a:pPr algn="ctr">
              <a:lnSpc>
                <a:spcPct val="130000"/>
              </a:lnSpc>
            </a:pPr>
            <a:r>
              <a:rPr kumimoji="1" lang="zh-TW" altLang="en-US" sz="1800" dirty="0" smtClean="0">
                <a:solidFill>
                  <a:schemeClr val="bg1">
                    <a:lumMod val="65000"/>
                  </a:schemeClr>
                </a:solidFill>
              </a:rPr>
              <a:t>大</a:t>
            </a:r>
            <a:r>
              <a:rPr kumimoji="1" lang="zh-TW" altLang="en-US" sz="1800" dirty="0">
                <a:solidFill>
                  <a:schemeClr val="bg1">
                    <a:lumMod val="65000"/>
                  </a:schemeClr>
                </a:solidFill>
              </a:rPr>
              <a:t>綱</a:t>
            </a:r>
            <a:endParaRPr kumimoji="1" lang="zh-CN" altLang="en-US" sz="1800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4" name="文本框 8"/>
          <p:cNvSpPr txBox="1"/>
          <p:nvPr/>
        </p:nvSpPr>
        <p:spPr>
          <a:xfrm>
            <a:off x="6427237" y="48845"/>
            <a:ext cx="646331" cy="8125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kumimoji="1" lang="zh-TW" altLang="en-US" sz="1800" dirty="0" smtClean="0">
                <a:solidFill>
                  <a:schemeClr val="bg1">
                    <a:lumMod val="65000"/>
                  </a:schemeClr>
                </a:solidFill>
              </a:rPr>
              <a:t>理論</a:t>
            </a:r>
            <a:endParaRPr kumimoji="1" lang="en-US" altLang="zh-TW" sz="1800" dirty="0" smtClean="0">
              <a:solidFill>
                <a:schemeClr val="bg1">
                  <a:lumMod val="65000"/>
                </a:schemeClr>
              </a:solidFill>
            </a:endParaRPr>
          </a:p>
          <a:p>
            <a:pPr algn="ctr">
              <a:lnSpc>
                <a:spcPct val="130000"/>
              </a:lnSpc>
            </a:pPr>
            <a:r>
              <a:rPr kumimoji="1" lang="zh-TW" altLang="en-US" sz="1800" dirty="0" smtClean="0">
                <a:solidFill>
                  <a:schemeClr val="bg1">
                    <a:lumMod val="65000"/>
                  </a:schemeClr>
                </a:solidFill>
              </a:rPr>
              <a:t>發</a:t>
            </a:r>
            <a:r>
              <a:rPr kumimoji="1" lang="zh-TW" altLang="en-US" sz="1800" dirty="0">
                <a:solidFill>
                  <a:schemeClr val="bg1">
                    <a:lumMod val="65000"/>
                  </a:schemeClr>
                </a:solidFill>
              </a:rPr>
              <a:t>想</a:t>
            </a:r>
            <a:endParaRPr kumimoji="1" lang="zh-CN" altLang="en-US" sz="1800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5" name="文本框 9"/>
          <p:cNvSpPr txBox="1"/>
          <p:nvPr/>
        </p:nvSpPr>
        <p:spPr>
          <a:xfrm>
            <a:off x="7857916" y="63775"/>
            <a:ext cx="646331" cy="8125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kumimoji="1" lang="zh-TW" altLang="en-US" sz="1800" dirty="0" smtClean="0">
                <a:solidFill>
                  <a:schemeClr val="bg1"/>
                </a:solidFill>
              </a:rPr>
              <a:t>文本</a:t>
            </a:r>
            <a:endParaRPr kumimoji="1" lang="en-US" altLang="zh-TW" sz="1800" dirty="0" smtClean="0">
              <a:solidFill>
                <a:schemeClr val="bg1"/>
              </a:solidFill>
            </a:endParaRPr>
          </a:p>
          <a:p>
            <a:pPr algn="ctr">
              <a:lnSpc>
                <a:spcPct val="130000"/>
              </a:lnSpc>
            </a:pPr>
            <a:r>
              <a:rPr kumimoji="1" lang="zh-TW" altLang="en-US" sz="1800" dirty="0">
                <a:solidFill>
                  <a:schemeClr val="bg1"/>
                </a:solidFill>
              </a:rPr>
              <a:t>字典</a:t>
            </a:r>
            <a:endParaRPr kumimoji="1" lang="zh-CN" altLang="en-US" sz="1800" dirty="0">
              <a:solidFill>
                <a:schemeClr val="bg1"/>
              </a:solidFill>
            </a:endParaRPr>
          </a:p>
        </p:txBody>
      </p:sp>
      <p:sp>
        <p:nvSpPr>
          <p:cNvPr id="7" name="文本框 11"/>
          <p:cNvSpPr txBox="1"/>
          <p:nvPr/>
        </p:nvSpPr>
        <p:spPr>
          <a:xfrm>
            <a:off x="9288593" y="48844"/>
            <a:ext cx="646331" cy="8125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kumimoji="1" lang="zh-TW" altLang="en-US" sz="1800" dirty="0" smtClean="0">
                <a:solidFill>
                  <a:srgbClr val="A6A6A6"/>
                </a:solidFill>
              </a:rPr>
              <a:t>結果</a:t>
            </a:r>
            <a:endParaRPr kumimoji="1" lang="en-US" altLang="zh-TW" sz="1800" dirty="0" smtClean="0">
              <a:solidFill>
                <a:srgbClr val="A6A6A6"/>
              </a:solidFill>
            </a:endParaRPr>
          </a:p>
          <a:p>
            <a:pPr algn="ctr">
              <a:lnSpc>
                <a:spcPct val="130000"/>
              </a:lnSpc>
            </a:pPr>
            <a:r>
              <a:rPr kumimoji="1" lang="zh-TW" altLang="en-US" sz="1800" dirty="0" smtClean="0">
                <a:solidFill>
                  <a:srgbClr val="A6A6A6"/>
                </a:solidFill>
              </a:rPr>
              <a:t>討</a:t>
            </a:r>
            <a:r>
              <a:rPr kumimoji="1" lang="zh-TW" altLang="en-US" sz="1800" dirty="0">
                <a:solidFill>
                  <a:srgbClr val="A6A6A6"/>
                </a:solidFill>
              </a:rPr>
              <a:t>論</a:t>
            </a:r>
            <a:endParaRPr kumimoji="1" lang="zh-CN" altLang="en-US" sz="1800" dirty="0">
              <a:solidFill>
                <a:srgbClr val="A6A6A6"/>
              </a:solidFill>
            </a:endParaRPr>
          </a:p>
        </p:txBody>
      </p:sp>
      <p:sp>
        <p:nvSpPr>
          <p:cNvPr id="22" name="矩形 21"/>
          <p:cNvSpPr/>
          <p:nvPr/>
        </p:nvSpPr>
        <p:spPr>
          <a:xfrm>
            <a:off x="15633" y="3603369"/>
            <a:ext cx="12192000" cy="6096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3200"/>
          </a:p>
        </p:txBody>
      </p:sp>
      <p:grpSp>
        <p:nvGrpSpPr>
          <p:cNvPr id="23" name="组 6"/>
          <p:cNvGrpSpPr/>
          <p:nvPr/>
        </p:nvGrpSpPr>
        <p:grpSpPr>
          <a:xfrm>
            <a:off x="1031383" y="1467497"/>
            <a:ext cx="2408275" cy="2246709"/>
            <a:chOff x="1031383" y="1467497"/>
            <a:chExt cx="2408275" cy="2246709"/>
          </a:xfrm>
        </p:grpSpPr>
        <p:sp>
          <p:nvSpPr>
            <p:cNvPr id="24" name="椭圆 29"/>
            <p:cNvSpPr/>
            <p:nvPr/>
          </p:nvSpPr>
          <p:spPr>
            <a:xfrm>
              <a:off x="1309942" y="3492533"/>
              <a:ext cx="221673" cy="221673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3200">
                <a:solidFill>
                  <a:schemeClr val="bg1"/>
                </a:solidFill>
              </a:endParaRPr>
            </a:p>
          </p:txBody>
        </p:sp>
        <p:grpSp>
          <p:nvGrpSpPr>
            <p:cNvPr id="25" name="组 3"/>
            <p:cNvGrpSpPr/>
            <p:nvPr/>
          </p:nvGrpSpPr>
          <p:grpSpPr>
            <a:xfrm>
              <a:off x="1031383" y="1467497"/>
              <a:ext cx="2408275" cy="1254010"/>
              <a:chOff x="1031383" y="1467497"/>
              <a:chExt cx="2408275" cy="1254010"/>
            </a:xfrm>
          </p:grpSpPr>
          <p:sp>
            <p:nvSpPr>
              <p:cNvPr id="28" name="文本框 8"/>
              <p:cNvSpPr txBox="1"/>
              <p:nvPr/>
            </p:nvSpPr>
            <p:spPr>
              <a:xfrm>
                <a:off x="1031383" y="1829147"/>
                <a:ext cx="2408275" cy="89236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defTabSz="609585">
                  <a:lnSpc>
                    <a:spcPct val="130000"/>
                  </a:lnSpc>
                </a:pPr>
                <a:r>
                  <a:rPr lang="zh-CN" altLang="en-US" sz="1333" dirty="0">
                    <a:solidFill>
                      <a:schemeClr val="bg1"/>
                    </a:solidFill>
                    <a:latin typeface="微软雅黑" charset="0"/>
                    <a:ea typeface="微软雅黑" charset="0"/>
                  </a:rPr>
                  <a:t>顶部“开始”面板中可以对字体、字号、颜色、行距等进行修改。</a:t>
                </a:r>
              </a:p>
            </p:txBody>
          </p:sp>
          <p:sp>
            <p:nvSpPr>
              <p:cNvPr id="29" name="矩形 28"/>
              <p:cNvSpPr/>
              <p:nvPr/>
            </p:nvSpPr>
            <p:spPr>
              <a:xfrm>
                <a:off x="1031383" y="1467497"/>
                <a:ext cx="2095445" cy="379656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zh-CN" altLang="en-US" sz="1867" b="1" dirty="0">
                    <a:solidFill>
                      <a:schemeClr val="bg1"/>
                    </a:solidFill>
                    <a:latin typeface="Century Gothic"/>
                    <a:ea typeface="微软雅黑" charset="0"/>
                  </a:rPr>
                  <a:t>点击此处添加标题</a:t>
                </a:r>
              </a:p>
            </p:txBody>
          </p:sp>
        </p:grpSp>
      </p:grpSp>
      <p:sp>
        <p:nvSpPr>
          <p:cNvPr id="31" name="椭圆 30"/>
          <p:cNvSpPr/>
          <p:nvPr/>
        </p:nvSpPr>
        <p:spPr>
          <a:xfrm>
            <a:off x="3869698" y="3492533"/>
            <a:ext cx="221673" cy="221673"/>
          </a:xfrm>
          <a:prstGeom prst="ellipse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3200">
              <a:solidFill>
                <a:schemeClr val="bg1"/>
              </a:solidFill>
            </a:endParaRPr>
          </a:p>
        </p:txBody>
      </p:sp>
      <p:sp>
        <p:nvSpPr>
          <p:cNvPr id="32" name="任意形状 40"/>
          <p:cNvSpPr/>
          <p:nvPr/>
        </p:nvSpPr>
        <p:spPr>
          <a:xfrm>
            <a:off x="3483128" y="4063728"/>
            <a:ext cx="2604580" cy="1815145"/>
          </a:xfrm>
          <a:custGeom>
            <a:avLst/>
            <a:gdLst>
              <a:gd name="connsiteX0" fmla="*/ 0 w 1953435"/>
              <a:gd name="connsiteY0" fmla="*/ 1361359 h 1361359"/>
              <a:gd name="connsiteX1" fmla="*/ 1953435 w 1953435"/>
              <a:gd name="connsiteY1" fmla="*/ 1361359 h 1361359"/>
              <a:gd name="connsiteX2" fmla="*/ 1953435 w 1953435"/>
              <a:gd name="connsiteY2" fmla="*/ 145918 h 1361359"/>
              <a:gd name="connsiteX3" fmla="*/ 472409 w 1953435"/>
              <a:gd name="connsiteY3" fmla="*/ 145918 h 1361359"/>
              <a:gd name="connsiteX4" fmla="*/ 376106 w 1953435"/>
              <a:gd name="connsiteY4" fmla="*/ 0 h 1361359"/>
              <a:gd name="connsiteX5" fmla="*/ 279802 w 1953435"/>
              <a:gd name="connsiteY5" fmla="*/ 145918 h 1361359"/>
              <a:gd name="connsiteX6" fmla="*/ 0 w 1953435"/>
              <a:gd name="connsiteY6" fmla="*/ 145918 h 13613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953435" h="1361359">
                <a:moveTo>
                  <a:pt x="0" y="1361359"/>
                </a:moveTo>
                <a:lnTo>
                  <a:pt x="1953435" y="1361359"/>
                </a:lnTo>
                <a:lnTo>
                  <a:pt x="1953435" y="145918"/>
                </a:lnTo>
                <a:lnTo>
                  <a:pt x="472409" y="145918"/>
                </a:lnTo>
                <a:lnTo>
                  <a:pt x="376106" y="0"/>
                </a:lnTo>
                <a:lnTo>
                  <a:pt x="279802" y="145918"/>
                </a:lnTo>
                <a:lnTo>
                  <a:pt x="0" y="145918"/>
                </a:lnTo>
                <a:close/>
              </a:path>
            </a:pathLst>
          </a:cu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3200">
              <a:solidFill>
                <a:schemeClr val="bg1"/>
              </a:solidFill>
            </a:endParaRPr>
          </a:p>
        </p:txBody>
      </p:sp>
      <p:cxnSp>
        <p:nvCxnSpPr>
          <p:cNvPr id="35" name="直线连接符 74"/>
          <p:cNvCxnSpPr>
            <a:stCxn id="31" idx="4"/>
            <a:endCxn id="32" idx="4"/>
          </p:cNvCxnSpPr>
          <p:nvPr/>
        </p:nvCxnSpPr>
        <p:spPr>
          <a:xfrm>
            <a:off x="3980535" y="3714206"/>
            <a:ext cx="4068" cy="349521"/>
          </a:xfrm>
          <a:prstGeom prst="line">
            <a:avLst/>
          </a:prstGeom>
          <a:solidFill>
            <a:srgbClr val="92D050"/>
          </a:solidFill>
          <a:ln w="19050">
            <a:solidFill>
              <a:schemeClr val="accent2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6" name="组 5"/>
          <p:cNvGrpSpPr/>
          <p:nvPr/>
        </p:nvGrpSpPr>
        <p:grpSpPr>
          <a:xfrm>
            <a:off x="6100051" y="1467497"/>
            <a:ext cx="2095445" cy="2246709"/>
            <a:chOff x="6100051" y="1467497"/>
            <a:chExt cx="2095445" cy="2246709"/>
          </a:xfrm>
        </p:grpSpPr>
        <p:sp>
          <p:nvSpPr>
            <p:cNvPr id="37" name="椭圆 31"/>
            <p:cNvSpPr/>
            <p:nvPr/>
          </p:nvSpPr>
          <p:spPr>
            <a:xfrm>
              <a:off x="6429454" y="3492533"/>
              <a:ext cx="221673" cy="221673"/>
            </a:xfrm>
            <a:prstGeom prst="ellips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3200">
                <a:solidFill>
                  <a:schemeClr val="bg1"/>
                </a:solidFill>
              </a:endParaRPr>
            </a:p>
          </p:txBody>
        </p:sp>
        <p:sp>
          <p:nvSpPr>
            <p:cNvPr id="42" name="矩形 41"/>
            <p:cNvSpPr/>
            <p:nvPr/>
          </p:nvSpPr>
          <p:spPr>
            <a:xfrm>
              <a:off x="6100051" y="1467497"/>
              <a:ext cx="2095445" cy="379656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1867" b="1" dirty="0">
                  <a:solidFill>
                    <a:schemeClr val="bg1"/>
                  </a:solidFill>
                  <a:latin typeface="Century Gothic"/>
                  <a:ea typeface="微软雅黑" charset="0"/>
                </a:rPr>
                <a:t>点击</a:t>
              </a:r>
              <a:r>
                <a:rPr lang="zh-CN" altLang="en-US" sz="1867" b="1" dirty="0" smtClean="0">
                  <a:solidFill>
                    <a:schemeClr val="bg1"/>
                  </a:solidFill>
                  <a:latin typeface="Century Gothic"/>
                  <a:ea typeface="微软雅黑" charset="0"/>
                </a:rPr>
                <a:t>此处添加</a:t>
              </a:r>
              <a:r>
                <a:rPr lang="zh-CN" altLang="en-US" sz="1867" b="1" dirty="0">
                  <a:solidFill>
                    <a:schemeClr val="bg1"/>
                  </a:solidFill>
                  <a:latin typeface="Century Gothic"/>
                  <a:ea typeface="微软雅黑" charset="0"/>
                </a:rPr>
                <a:t>标题</a:t>
              </a:r>
            </a:p>
          </p:txBody>
        </p:sp>
      </p:grpSp>
      <p:sp>
        <p:nvSpPr>
          <p:cNvPr id="44" name="椭圆 32"/>
          <p:cNvSpPr/>
          <p:nvPr/>
        </p:nvSpPr>
        <p:spPr>
          <a:xfrm>
            <a:off x="8989210" y="3492533"/>
            <a:ext cx="221673" cy="221673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3200">
              <a:solidFill>
                <a:schemeClr val="bg1"/>
              </a:solidFill>
            </a:endParaRPr>
          </a:p>
        </p:txBody>
      </p:sp>
      <p:sp>
        <p:nvSpPr>
          <p:cNvPr id="49" name="矩形 48"/>
          <p:cNvSpPr/>
          <p:nvPr/>
        </p:nvSpPr>
        <p:spPr>
          <a:xfrm>
            <a:off x="1611468" y="3137581"/>
            <a:ext cx="1140056" cy="37965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sz="1867" b="1" dirty="0" smtClean="0">
                <a:latin typeface="Century Gothic"/>
                <a:ea typeface="微软雅黑" charset="0"/>
              </a:rPr>
              <a:t>收集文本</a:t>
            </a:r>
            <a:endParaRPr lang="zh-CN" altLang="en-US" sz="1867" b="1" dirty="0">
              <a:latin typeface="Century Gothic"/>
              <a:ea typeface="微软雅黑" charset="0"/>
            </a:endParaRPr>
          </a:p>
        </p:txBody>
      </p:sp>
      <p:sp>
        <p:nvSpPr>
          <p:cNvPr id="50" name="矩形 49"/>
          <p:cNvSpPr/>
          <p:nvPr/>
        </p:nvSpPr>
        <p:spPr>
          <a:xfrm>
            <a:off x="4165581" y="3137581"/>
            <a:ext cx="901209" cy="37965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sz="1867" b="1" dirty="0" smtClean="0">
                <a:latin typeface="Century Gothic"/>
                <a:ea typeface="微软雅黑" charset="0"/>
              </a:rPr>
              <a:t>建字典</a:t>
            </a:r>
            <a:endParaRPr lang="zh-CN" altLang="en-US" sz="1867" b="1" dirty="0">
              <a:latin typeface="Century Gothic"/>
              <a:ea typeface="微软雅黑" charset="0"/>
            </a:endParaRPr>
          </a:p>
        </p:txBody>
      </p:sp>
      <p:sp>
        <p:nvSpPr>
          <p:cNvPr id="55" name="文字方塊 54"/>
          <p:cNvSpPr txBox="1"/>
          <p:nvPr/>
        </p:nvSpPr>
        <p:spPr>
          <a:xfrm>
            <a:off x="3627030" y="4794599"/>
            <a:ext cx="214290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ü"/>
            </a:pPr>
            <a:r>
              <a:rPr lang="zh-TW" altLang="en-US" sz="1800" dirty="0" smtClean="0">
                <a:solidFill>
                  <a:schemeClr val="bg1"/>
                </a:solidFill>
              </a:rPr>
              <a:t>文本編碼問題</a:t>
            </a:r>
            <a:endParaRPr lang="en-US" altLang="zh-TW" sz="1800" dirty="0" smtClean="0">
              <a:solidFill>
                <a:schemeClr val="bg1"/>
              </a:solidFill>
            </a:endParaRP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zh-TW" altLang="en-US" sz="1800" dirty="0" smtClean="0">
                <a:solidFill>
                  <a:schemeClr val="bg1"/>
                </a:solidFill>
              </a:rPr>
              <a:t>詞類缺理論基礎</a:t>
            </a:r>
            <a:endParaRPr lang="en-US" altLang="zh-TW" sz="1800" dirty="0" smtClean="0">
              <a:solidFill>
                <a:schemeClr val="bg1"/>
              </a:solidFill>
            </a:endParaRPr>
          </a:p>
          <a:p>
            <a:endParaRPr lang="en-US" altLang="zh-TW" sz="1800" dirty="0" smtClean="0">
              <a:solidFill>
                <a:schemeClr val="bg1"/>
              </a:solidFill>
            </a:endParaRPr>
          </a:p>
        </p:txBody>
      </p:sp>
      <p:pic>
        <p:nvPicPr>
          <p:cNvPr id="6" name="圖片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0512" y="968001"/>
            <a:ext cx="3830024" cy="2157320"/>
          </a:xfrm>
          <a:prstGeom prst="rect">
            <a:avLst/>
          </a:prstGeom>
        </p:spPr>
      </p:pic>
      <p:sp>
        <p:nvSpPr>
          <p:cNvPr id="56" name="文字方塊 55"/>
          <p:cNvSpPr txBox="1"/>
          <p:nvPr/>
        </p:nvSpPr>
        <p:spPr>
          <a:xfrm>
            <a:off x="4091371" y="2348912"/>
            <a:ext cx="248554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800" b="1" dirty="0" smtClean="0">
                <a:solidFill>
                  <a:srgbClr val="2CBD94"/>
                </a:solidFill>
              </a:rPr>
              <a:t>I’m trying...!</a:t>
            </a:r>
            <a:endParaRPr lang="zh-TW" altLang="en-US" sz="2800" b="1" dirty="0">
              <a:solidFill>
                <a:srgbClr val="2CBD94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932954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10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6" dur="10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4" presetClass="entr" presetSubtype="1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9" dur="10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 animBg="1"/>
      <p:bldP spid="32" grpId="0" animBg="1"/>
      <p:bldP spid="50" grpId="0"/>
      <p:bldP spid="55" grpId="0"/>
      <p:bldP spid="55" grpId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圖片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3588" cy="7626096"/>
          </a:xfrm>
          <a:prstGeom prst="rect">
            <a:avLst/>
          </a:prstGeom>
        </p:spPr>
      </p:pic>
      <p:sp>
        <p:nvSpPr>
          <p:cNvPr id="8" name="矩形 7"/>
          <p:cNvSpPr/>
          <p:nvPr/>
        </p:nvSpPr>
        <p:spPr>
          <a:xfrm>
            <a:off x="794" y="0"/>
            <a:ext cx="12192000" cy="881869"/>
          </a:xfrm>
          <a:prstGeom prst="rect">
            <a:avLst/>
          </a:prstGeom>
          <a:solidFill>
            <a:srgbClr val="1A1E2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3200"/>
          </a:p>
        </p:txBody>
      </p:sp>
      <p:sp>
        <p:nvSpPr>
          <p:cNvPr id="2" name="矩形 1"/>
          <p:cNvSpPr/>
          <p:nvPr/>
        </p:nvSpPr>
        <p:spPr>
          <a:xfrm flipV="1">
            <a:off x="7734208" y="830895"/>
            <a:ext cx="893745" cy="60959"/>
          </a:xfrm>
          <a:prstGeom prst="rect">
            <a:avLst/>
          </a:prstGeom>
          <a:solidFill>
            <a:srgbClr val="2CBD9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1333" b="1" dirty="0">
              <a:solidFill>
                <a:srgbClr val="1A1E21"/>
              </a:solidFill>
            </a:endParaRPr>
          </a:p>
        </p:txBody>
      </p:sp>
      <p:sp>
        <p:nvSpPr>
          <p:cNvPr id="3" name="文本框 15"/>
          <p:cNvSpPr txBox="1"/>
          <p:nvPr/>
        </p:nvSpPr>
        <p:spPr>
          <a:xfrm>
            <a:off x="4837362" y="41776"/>
            <a:ext cx="1088760" cy="8125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kumimoji="1" lang="en-US" altLang="zh-TW" sz="1800" dirty="0" smtClean="0">
                <a:solidFill>
                  <a:schemeClr val="bg1">
                    <a:lumMod val="65000"/>
                  </a:schemeClr>
                </a:solidFill>
              </a:rPr>
              <a:t>OUTLINE</a:t>
            </a:r>
          </a:p>
          <a:p>
            <a:pPr algn="ctr">
              <a:lnSpc>
                <a:spcPct val="130000"/>
              </a:lnSpc>
            </a:pPr>
            <a:r>
              <a:rPr kumimoji="1" lang="zh-TW" altLang="en-US" sz="1800" dirty="0" smtClean="0">
                <a:solidFill>
                  <a:schemeClr val="bg1">
                    <a:lumMod val="65000"/>
                  </a:schemeClr>
                </a:solidFill>
              </a:rPr>
              <a:t>大</a:t>
            </a:r>
            <a:r>
              <a:rPr kumimoji="1" lang="zh-TW" altLang="en-US" sz="1800" dirty="0">
                <a:solidFill>
                  <a:schemeClr val="bg1">
                    <a:lumMod val="65000"/>
                  </a:schemeClr>
                </a:solidFill>
              </a:rPr>
              <a:t>綱</a:t>
            </a:r>
            <a:endParaRPr kumimoji="1" lang="zh-CN" altLang="en-US" sz="1800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4" name="文本框 8"/>
          <p:cNvSpPr txBox="1"/>
          <p:nvPr/>
        </p:nvSpPr>
        <p:spPr>
          <a:xfrm>
            <a:off x="6427237" y="48845"/>
            <a:ext cx="646331" cy="8125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kumimoji="1" lang="zh-TW" altLang="en-US" sz="1800" dirty="0" smtClean="0">
                <a:solidFill>
                  <a:schemeClr val="bg1">
                    <a:lumMod val="65000"/>
                  </a:schemeClr>
                </a:solidFill>
              </a:rPr>
              <a:t>理論</a:t>
            </a:r>
            <a:endParaRPr kumimoji="1" lang="en-US" altLang="zh-TW" sz="1800" dirty="0" smtClean="0">
              <a:solidFill>
                <a:schemeClr val="bg1">
                  <a:lumMod val="65000"/>
                </a:schemeClr>
              </a:solidFill>
            </a:endParaRPr>
          </a:p>
          <a:p>
            <a:pPr algn="ctr">
              <a:lnSpc>
                <a:spcPct val="130000"/>
              </a:lnSpc>
            </a:pPr>
            <a:r>
              <a:rPr kumimoji="1" lang="zh-TW" altLang="en-US" sz="1800" dirty="0" smtClean="0">
                <a:solidFill>
                  <a:schemeClr val="bg1">
                    <a:lumMod val="65000"/>
                  </a:schemeClr>
                </a:solidFill>
              </a:rPr>
              <a:t>發</a:t>
            </a:r>
            <a:r>
              <a:rPr kumimoji="1" lang="zh-TW" altLang="en-US" sz="1800" dirty="0">
                <a:solidFill>
                  <a:schemeClr val="bg1">
                    <a:lumMod val="65000"/>
                  </a:schemeClr>
                </a:solidFill>
              </a:rPr>
              <a:t>想</a:t>
            </a:r>
            <a:endParaRPr kumimoji="1" lang="zh-CN" altLang="en-US" sz="1800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5" name="文本框 9"/>
          <p:cNvSpPr txBox="1"/>
          <p:nvPr/>
        </p:nvSpPr>
        <p:spPr>
          <a:xfrm>
            <a:off x="7857916" y="63775"/>
            <a:ext cx="646331" cy="8125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kumimoji="1" lang="zh-TW" altLang="en-US" sz="1800" dirty="0" smtClean="0">
                <a:solidFill>
                  <a:schemeClr val="bg1"/>
                </a:solidFill>
              </a:rPr>
              <a:t>文本</a:t>
            </a:r>
            <a:endParaRPr kumimoji="1" lang="en-US" altLang="zh-TW" sz="1800" dirty="0" smtClean="0">
              <a:solidFill>
                <a:schemeClr val="bg1"/>
              </a:solidFill>
            </a:endParaRPr>
          </a:p>
          <a:p>
            <a:pPr algn="ctr">
              <a:lnSpc>
                <a:spcPct val="130000"/>
              </a:lnSpc>
            </a:pPr>
            <a:r>
              <a:rPr kumimoji="1" lang="zh-TW" altLang="en-US" sz="1800" dirty="0">
                <a:solidFill>
                  <a:schemeClr val="bg1"/>
                </a:solidFill>
              </a:rPr>
              <a:t>字典</a:t>
            </a:r>
            <a:endParaRPr kumimoji="1" lang="zh-CN" altLang="en-US" sz="1800" dirty="0">
              <a:solidFill>
                <a:schemeClr val="bg1"/>
              </a:solidFill>
            </a:endParaRPr>
          </a:p>
        </p:txBody>
      </p:sp>
      <p:sp>
        <p:nvSpPr>
          <p:cNvPr id="14" name="文本框 11"/>
          <p:cNvSpPr txBox="1"/>
          <p:nvPr/>
        </p:nvSpPr>
        <p:spPr>
          <a:xfrm>
            <a:off x="9288593" y="48844"/>
            <a:ext cx="646331" cy="8125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kumimoji="1" lang="zh-TW" altLang="en-US" sz="1800" dirty="0" smtClean="0">
                <a:solidFill>
                  <a:srgbClr val="A6A6A6"/>
                </a:solidFill>
              </a:rPr>
              <a:t>結果</a:t>
            </a:r>
            <a:endParaRPr kumimoji="1" lang="en-US" altLang="zh-TW" sz="1800" dirty="0" smtClean="0">
              <a:solidFill>
                <a:srgbClr val="A6A6A6"/>
              </a:solidFill>
            </a:endParaRPr>
          </a:p>
          <a:p>
            <a:pPr algn="ctr">
              <a:lnSpc>
                <a:spcPct val="130000"/>
              </a:lnSpc>
            </a:pPr>
            <a:r>
              <a:rPr kumimoji="1" lang="zh-TW" altLang="en-US" sz="1800" dirty="0" smtClean="0">
                <a:solidFill>
                  <a:srgbClr val="A6A6A6"/>
                </a:solidFill>
              </a:rPr>
              <a:t>討</a:t>
            </a:r>
            <a:r>
              <a:rPr kumimoji="1" lang="zh-TW" altLang="en-US" sz="1800" dirty="0">
                <a:solidFill>
                  <a:srgbClr val="A6A6A6"/>
                </a:solidFill>
              </a:rPr>
              <a:t>論</a:t>
            </a:r>
            <a:endParaRPr kumimoji="1" lang="zh-CN" altLang="en-US" sz="1800" dirty="0">
              <a:solidFill>
                <a:srgbClr val="A6A6A6"/>
              </a:solidFill>
            </a:endParaRPr>
          </a:p>
        </p:txBody>
      </p:sp>
      <p:sp>
        <p:nvSpPr>
          <p:cNvPr id="15" name="矩形 14"/>
          <p:cNvSpPr/>
          <p:nvPr/>
        </p:nvSpPr>
        <p:spPr>
          <a:xfrm>
            <a:off x="794" y="805050"/>
            <a:ext cx="12192794" cy="6027106"/>
          </a:xfrm>
          <a:prstGeom prst="rect">
            <a:avLst/>
          </a:prstGeom>
          <a:solidFill>
            <a:srgbClr val="000000">
              <a:alpha val="20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6" name="文字方塊 15"/>
          <p:cNvSpPr txBox="1"/>
          <p:nvPr/>
        </p:nvSpPr>
        <p:spPr>
          <a:xfrm>
            <a:off x="3456549" y="3223505"/>
            <a:ext cx="7040763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800" dirty="0" smtClean="0">
                <a:solidFill>
                  <a:schemeClr val="bg1"/>
                </a:solidFill>
              </a:rPr>
              <a:t>避免詞量不足→文本斷詞再建詞庫</a:t>
            </a:r>
            <a:endParaRPr lang="en-US" altLang="zh-TW" sz="2800" dirty="0" smtClean="0">
              <a:solidFill>
                <a:schemeClr val="bg1"/>
              </a:solidFill>
            </a:endParaRPr>
          </a:p>
          <a:p>
            <a:pPr marL="457200" indent="-457200">
              <a:buFont typeface="Wingdings" panose="05000000000000000000" pitchFamily="2" charset="2"/>
              <a:buChar char="p"/>
            </a:pPr>
            <a:endParaRPr lang="en-US" altLang="zh-TW" sz="2800" dirty="0" smtClean="0">
              <a:solidFill>
                <a:schemeClr val="bg1"/>
              </a:solidFill>
            </a:endParaRPr>
          </a:p>
          <a:p>
            <a:pPr marL="457200" indent="-457200">
              <a:buFont typeface="Wingdings" panose="05000000000000000000" pitchFamily="2" charset="2"/>
              <a:buChar char="ü"/>
            </a:pPr>
            <a:endParaRPr lang="zh-TW" altLang="en-US" sz="2800" dirty="0">
              <a:solidFill>
                <a:schemeClr val="bg1"/>
              </a:solidFill>
            </a:endParaRPr>
          </a:p>
        </p:txBody>
      </p:sp>
      <p:sp>
        <p:nvSpPr>
          <p:cNvPr id="17" name="文字方塊 16"/>
          <p:cNvSpPr txBox="1"/>
          <p:nvPr/>
        </p:nvSpPr>
        <p:spPr>
          <a:xfrm>
            <a:off x="1039485" y="2691535"/>
            <a:ext cx="2618115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Wingdings" panose="05000000000000000000" pitchFamily="2" charset="2"/>
              <a:buChar char="p"/>
            </a:pPr>
            <a:r>
              <a:rPr lang="zh-TW" altLang="en-US" sz="2800" dirty="0" smtClean="0">
                <a:solidFill>
                  <a:schemeClr val="bg1"/>
                </a:solidFill>
              </a:rPr>
              <a:t>人稱代名詞</a:t>
            </a:r>
            <a:endParaRPr lang="en-US" altLang="zh-TW" sz="2800" dirty="0" smtClean="0">
              <a:solidFill>
                <a:schemeClr val="bg1"/>
              </a:solidFill>
            </a:endParaRPr>
          </a:p>
          <a:p>
            <a:r>
              <a:rPr lang="zh-TW" altLang="en-US" sz="2800" dirty="0" smtClean="0">
                <a:solidFill>
                  <a:schemeClr val="bg1"/>
                </a:solidFill>
              </a:rPr>
              <a:t>    你、我、他</a:t>
            </a:r>
            <a:endParaRPr lang="en-US" altLang="zh-TW" sz="2800" dirty="0" smtClean="0">
              <a:solidFill>
                <a:schemeClr val="bg1"/>
              </a:solidFill>
            </a:endParaRPr>
          </a:p>
          <a:p>
            <a:endParaRPr lang="zh-TW" altLang="en-US" sz="2800" dirty="0">
              <a:solidFill>
                <a:schemeClr val="bg1"/>
              </a:solidFill>
            </a:endParaRPr>
          </a:p>
        </p:txBody>
      </p:sp>
      <p:sp>
        <p:nvSpPr>
          <p:cNvPr id="18" name="文字方塊 17"/>
          <p:cNvSpPr txBox="1"/>
          <p:nvPr/>
        </p:nvSpPr>
        <p:spPr>
          <a:xfrm>
            <a:off x="4787339" y="1720638"/>
            <a:ext cx="2618115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Wingdings" panose="05000000000000000000" pitchFamily="2" charset="2"/>
              <a:buChar char="p"/>
            </a:pPr>
            <a:r>
              <a:rPr lang="zh-TW" altLang="en-US" sz="2800" dirty="0" smtClean="0">
                <a:solidFill>
                  <a:schemeClr val="bg1"/>
                </a:solidFill>
              </a:rPr>
              <a:t>正向情緒詞</a:t>
            </a:r>
            <a:endParaRPr lang="en-US" altLang="zh-TW" sz="2800" dirty="0" smtClean="0">
              <a:solidFill>
                <a:schemeClr val="bg1"/>
              </a:solidFill>
            </a:endParaRPr>
          </a:p>
          <a:p>
            <a:r>
              <a:rPr lang="zh-TW" altLang="en-US" sz="2800" dirty="0" smtClean="0">
                <a:solidFill>
                  <a:schemeClr val="bg1"/>
                </a:solidFill>
              </a:rPr>
              <a:t>     共</a:t>
            </a:r>
            <a:r>
              <a:rPr lang="en-US" altLang="zh-TW" sz="2800" dirty="0" smtClean="0">
                <a:solidFill>
                  <a:schemeClr val="bg1"/>
                </a:solidFill>
              </a:rPr>
              <a:t>463</a:t>
            </a:r>
            <a:r>
              <a:rPr lang="zh-TW" altLang="en-US" sz="2800" dirty="0" smtClean="0">
                <a:solidFill>
                  <a:schemeClr val="bg1"/>
                </a:solidFill>
              </a:rPr>
              <a:t>個詞</a:t>
            </a:r>
            <a:endParaRPr lang="en-US" altLang="zh-TW" sz="2800" dirty="0" smtClean="0">
              <a:solidFill>
                <a:schemeClr val="bg1"/>
              </a:solidFill>
            </a:endParaRPr>
          </a:p>
          <a:p>
            <a:endParaRPr lang="zh-TW" altLang="en-US" sz="2800" dirty="0">
              <a:solidFill>
                <a:schemeClr val="bg1"/>
              </a:solidFill>
            </a:endParaRPr>
          </a:p>
        </p:txBody>
      </p:sp>
      <p:sp>
        <p:nvSpPr>
          <p:cNvPr id="19" name="文字方塊 18"/>
          <p:cNvSpPr txBox="1"/>
          <p:nvPr/>
        </p:nvSpPr>
        <p:spPr>
          <a:xfrm>
            <a:off x="8835392" y="2700285"/>
            <a:ext cx="2618115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Wingdings" panose="05000000000000000000" pitchFamily="2" charset="2"/>
              <a:buChar char="p"/>
            </a:pPr>
            <a:r>
              <a:rPr lang="zh-TW" altLang="en-US" sz="2800" dirty="0">
                <a:solidFill>
                  <a:schemeClr val="bg1"/>
                </a:solidFill>
              </a:rPr>
              <a:t>負</a:t>
            </a:r>
            <a:r>
              <a:rPr lang="zh-TW" altLang="en-US" sz="2800" dirty="0" smtClean="0">
                <a:solidFill>
                  <a:schemeClr val="bg1"/>
                </a:solidFill>
              </a:rPr>
              <a:t>向情緒詞</a:t>
            </a:r>
            <a:endParaRPr lang="en-US" altLang="zh-TW" sz="2800" dirty="0" smtClean="0">
              <a:solidFill>
                <a:schemeClr val="bg1"/>
              </a:solidFill>
            </a:endParaRPr>
          </a:p>
          <a:p>
            <a:r>
              <a:rPr lang="zh-TW" altLang="en-US" sz="2800" dirty="0" smtClean="0">
                <a:solidFill>
                  <a:schemeClr val="bg1"/>
                </a:solidFill>
              </a:rPr>
              <a:t>     共</a:t>
            </a:r>
            <a:r>
              <a:rPr lang="en-US" altLang="zh-TW" sz="2800" dirty="0" smtClean="0">
                <a:solidFill>
                  <a:schemeClr val="bg1"/>
                </a:solidFill>
              </a:rPr>
              <a:t>544</a:t>
            </a:r>
            <a:r>
              <a:rPr lang="zh-TW" altLang="en-US" sz="2800" dirty="0" smtClean="0">
                <a:solidFill>
                  <a:schemeClr val="bg1"/>
                </a:solidFill>
              </a:rPr>
              <a:t>個詞</a:t>
            </a:r>
            <a:endParaRPr lang="zh-TW" altLang="en-US" sz="2800" dirty="0">
              <a:solidFill>
                <a:schemeClr val="bg1"/>
              </a:solidFill>
            </a:endParaRPr>
          </a:p>
        </p:txBody>
      </p:sp>
      <p:sp>
        <p:nvSpPr>
          <p:cNvPr id="20" name="文字方塊 19"/>
          <p:cNvSpPr txBox="1"/>
          <p:nvPr/>
        </p:nvSpPr>
        <p:spPr>
          <a:xfrm>
            <a:off x="6787305" y="4863128"/>
            <a:ext cx="2618115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Wingdings" panose="05000000000000000000" pitchFamily="2" charset="2"/>
              <a:buChar char="p"/>
            </a:pPr>
            <a:r>
              <a:rPr lang="zh-TW" altLang="en-US" sz="2800" dirty="0" smtClean="0">
                <a:solidFill>
                  <a:schemeClr val="bg1"/>
                </a:solidFill>
              </a:rPr>
              <a:t>認知歷程詞</a:t>
            </a:r>
            <a:endParaRPr lang="en-US" altLang="zh-TW" sz="2800" dirty="0" smtClean="0">
              <a:solidFill>
                <a:schemeClr val="bg1"/>
              </a:solidFill>
            </a:endParaRPr>
          </a:p>
          <a:p>
            <a:r>
              <a:rPr lang="zh-TW" altLang="en-US" sz="2800" dirty="0" smtClean="0">
                <a:solidFill>
                  <a:schemeClr val="bg1"/>
                </a:solidFill>
              </a:rPr>
              <a:t>     共</a:t>
            </a:r>
            <a:r>
              <a:rPr lang="en-US" altLang="zh-TW" sz="2800" dirty="0" smtClean="0">
                <a:solidFill>
                  <a:schemeClr val="bg1"/>
                </a:solidFill>
              </a:rPr>
              <a:t>82</a:t>
            </a:r>
            <a:r>
              <a:rPr lang="zh-TW" altLang="en-US" sz="2800" dirty="0" smtClean="0">
                <a:solidFill>
                  <a:schemeClr val="bg1"/>
                </a:solidFill>
              </a:rPr>
              <a:t>個詞</a:t>
            </a:r>
            <a:endParaRPr lang="zh-TW" altLang="en-US" sz="2800" dirty="0">
              <a:solidFill>
                <a:schemeClr val="bg1"/>
              </a:solidFill>
            </a:endParaRPr>
          </a:p>
        </p:txBody>
      </p:sp>
      <p:sp>
        <p:nvSpPr>
          <p:cNvPr id="21" name="文字方塊 20"/>
          <p:cNvSpPr txBox="1"/>
          <p:nvPr/>
        </p:nvSpPr>
        <p:spPr>
          <a:xfrm>
            <a:off x="3142663" y="4863128"/>
            <a:ext cx="2618115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Wingdings" panose="05000000000000000000" pitchFamily="2" charset="2"/>
              <a:buChar char="p"/>
            </a:pPr>
            <a:r>
              <a:rPr lang="zh-TW" altLang="en-US" sz="2800" dirty="0" smtClean="0">
                <a:solidFill>
                  <a:schemeClr val="bg1"/>
                </a:solidFill>
              </a:rPr>
              <a:t>社會支持詞</a:t>
            </a:r>
            <a:endParaRPr lang="en-US" altLang="zh-TW" sz="2800" dirty="0" smtClean="0">
              <a:solidFill>
                <a:schemeClr val="bg1"/>
              </a:solidFill>
            </a:endParaRPr>
          </a:p>
          <a:p>
            <a:r>
              <a:rPr lang="zh-TW" altLang="en-US" sz="2800" dirty="0" smtClean="0">
                <a:solidFill>
                  <a:schemeClr val="bg1"/>
                </a:solidFill>
              </a:rPr>
              <a:t>     共</a:t>
            </a:r>
            <a:r>
              <a:rPr lang="en-US" altLang="zh-TW" sz="2800" dirty="0" smtClean="0">
                <a:solidFill>
                  <a:schemeClr val="bg1"/>
                </a:solidFill>
              </a:rPr>
              <a:t>116</a:t>
            </a:r>
            <a:r>
              <a:rPr lang="zh-TW" altLang="en-US" sz="2800" dirty="0" smtClean="0">
                <a:solidFill>
                  <a:schemeClr val="bg1"/>
                </a:solidFill>
              </a:rPr>
              <a:t>個詞</a:t>
            </a:r>
            <a:endParaRPr lang="zh-TW" altLang="en-US" sz="2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365425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1"/>
      <p:bldP spid="17" grpId="0"/>
      <p:bldP spid="18" grpId="0"/>
      <p:bldP spid="19" grpId="0"/>
      <p:bldP spid="20" grpId="0"/>
      <p:bldP spid="21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椭圆 30"/>
          <p:cNvSpPr/>
          <p:nvPr/>
        </p:nvSpPr>
        <p:spPr>
          <a:xfrm>
            <a:off x="6429454" y="3492533"/>
            <a:ext cx="221673" cy="221673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320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8" name="矩形 7"/>
          <p:cNvSpPr/>
          <p:nvPr/>
        </p:nvSpPr>
        <p:spPr>
          <a:xfrm>
            <a:off x="794" y="0"/>
            <a:ext cx="12192000" cy="881869"/>
          </a:xfrm>
          <a:prstGeom prst="rect">
            <a:avLst/>
          </a:prstGeom>
          <a:solidFill>
            <a:srgbClr val="1A1E2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3200"/>
          </a:p>
        </p:txBody>
      </p:sp>
      <p:sp>
        <p:nvSpPr>
          <p:cNvPr id="2" name="矩形 1"/>
          <p:cNvSpPr/>
          <p:nvPr/>
        </p:nvSpPr>
        <p:spPr>
          <a:xfrm flipV="1">
            <a:off x="7734208" y="830895"/>
            <a:ext cx="893745" cy="60959"/>
          </a:xfrm>
          <a:prstGeom prst="rect">
            <a:avLst/>
          </a:prstGeom>
          <a:solidFill>
            <a:srgbClr val="2CBD9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1333" b="1" dirty="0">
              <a:solidFill>
                <a:srgbClr val="1A1E21"/>
              </a:solidFill>
            </a:endParaRPr>
          </a:p>
        </p:txBody>
      </p:sp>
      <p:sp>
        <p:nvSpPr>
          <p:cNvPr id="3" name="文本框 15"/>
          <p:cNvSpPr txBox="1"/>
          <p:nvPr/>
        </p:nvSpPr>
        <p:spPr>
          <a:xfrm>
            <a:off x="4837362" y="41776"/>
            <a:ext cx="1088760" cy="8125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kumimoji="1" lang="en-US" altLang="zh-TW" sz="1800" dirty="0" smtClean="0">
                <a:solidFill>
                  <a:schemeClr val="bg1">
                    <a:lumMod val="65000"/>
                  </a:schemeClr>
                </a:solidFill>
              </a:rPr>
              <a:t>OUTLINE</a:t>
            </a:r>
          </a:p>
          <a:p>
            <a:pPr algn="ctr">
              <a:lnSpc>
                <a:spcPct val="130000"/>
              </a:lnSpc>
            </a:pPr>
            <a:r>
              <a:rPr kumimoji="1" lang="zh-TW" altLang="en-US" sz="1800" dirty="0" smtClean="0">
                <a:solidFill>
                  <a:schemeClr val="bg1">
                    <a:lumMod val="65000"/>
                  </a:schemeClr>
                </a:solidFill>
              </a:rPr>
              <a:t>大</a:t>
            </a:r>
            <a:r>
              <a:rPr kumimoji="1" lang="zh-TW" altLang="en-US" sz="1800" dirty="0">
                <a:solidFill>
                  <a:schemeClr val="bg1">
                    <a:lumMod val="65000"/>
                  </a:schemeClr>
                </a:solidFill>
              </a:rPr>
              <a:t>綱</a:t>
            </a:r>
            <a:endParaRPr kumimoji="1" lang="zh-CN" altLang="en-US" sz="1800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4" name="文本框 8"/>
          <p:cNvSpPr txBox="1"/>
          <p:nvPr/>
        </p:nvSpPr>
        <p:spPr>
          <a:xfrm>
            <a:off x="6427237" y="48845"/>
            <a:ext cx="646331" cy="8125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kumimoji="1" lang="zh-TW" altLang="en-US" sz="1800" dirty="0" smtClean="0">
                <a:solidFill>
                  <a:schemeClr val="bg1">
                    <a:lumMod val="65000"/>
                  </a:schemeClr>
                </a:solidFill>
              </a:rPr>
              <a:t>理論</a:t>
            </a:r>
            <a:endParaRPr kumimoji="1" lang="en-US" altLang="zh-TW" sz="1800" dirty="0" smtClean="0">
              <a:solidFill>
                <a:schemeClr val="bg1">
                  <a:lumMod val="65000"/>
                </a:schemeClr>
              </a:solidFill>
            </a:endParaRPr>
          </a:p>
          <a:p>
            <a:pPr algn="ctr">
              <a:lnSpc>
                <a:spcPct val="130000"/>
              </a:lnSpc>
            </a:pPr>
            <a:r>
              <a:rPr kumimoji="1" lang="zh-TW" altLang="en-US" sz="1800" dirty="0" smtClean="0">
                <a:solidFill>
                  <a:schemeClr val="bg1">
                    <a:lumMod val="65000"/>
                  </a:schemeClr>
                </a:solidFill>
              </a:rPr>
              <a:t>發</a:t>
            </a:r>
            <a:r>
              <a:rPr kumimoji="1" lang="zh-TW" altLang="en-US" sz="1800" dirty="0">
                <a:solidFill>
                  <a:schemeClr val="bg1">
                    <a:lumMod val="65000"/>
                  </a:schemeClr>
                </a:solidFill>
              </a:rPr>
              <a:t>想</a:t>
            </a:r>
            <a:endParaRPr kumimoji="1" lang="zh-CN" altLang="en-US" sz="1800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5" name="文本框 9"/>
          <p:cNvSpPr txBox="1"/>
          <p:nvPr/>
        </p:nvSpPr>
        <p:spPr>
          <a:xfrm>
            <a:off x="7857916" y="63775"/>
            <a:ext cx="646331" cy="8125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kumimoji="1" lang="zh-TW" altLang="en-US" sz="1800" dirty="0" smtClean="0">
                <a:solidFill>
                  <a:schemeClr val="bg1"/>
                </a:solidFill>
              </a:rPr>
              <a:t>文本</a:t>
            </a:r>
            <a:endParaRPr kumimoji="1" lang="en-US" altLang="zh-TW" sz="1800" dirty="0" smtClean="0">
              <a:solidFill>
                <a:schemeClr val="bg1"/>
              </a:solidFill>
            </a:endParaRPr>
          </a:p>
          <a:p>
            <a:pPr algn="ctr">
              <a:lnSpc>
                <a:spcPct val="130000"/>
              </a:lnSpc>
            </a:pPr>
            <a:r>
              <a:rPr kumimoji="1" lang="zh-TW" altLang="en-US" sz="1800" dirty="0">
                <a:solidFill>
                  <a:schemeClr val="bg1"/>
                </a:solidFill>
              </a:rPr>
              <a:t>字典</a:t>
            </a:r>
            <a:endParaRPr kumimoji="1" lang="zh-CN" altLang="en-US" sz="1800" dirty="0">
              <a:solidFill>
                <a:schemeClr val="bg1"/>
              </a:solidFill>
            </a:endParaRPr>
          </a:p>
        </p:txBody>
      </p:sp>
      <p:sp>
        <p:nvSpPr>
          <p:cNvPr id="7" name="文本框 11"/>
          <p:cNvSpPr txBox="1"/>
          <p:nvPr/>
        </p:nvSpPr>
        <p:spPr>
          <a:xfrm>
            <a:off x="9288593" y="48844"/>
            <a:ext cx="646331" cy="8125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kumimoji="1" lang="zh-TW" altLang="en-US" sz="1800" dirty="0" smtClean="0">
                <a:solidFill>
                  <a:srgbClr val="A6A6A6"/>
                </a:solidFill>
              </a:rPr>
              <a:t>結果</a:t>
            </a:r>
            <a:endParaRPr kumimoji="1" lang="en-US" altLang="zh-TW" sz="1800" dirty="0" smtClean="0">
              <a:solidFill>
                <a:srgbClr val="A6A6A6"/>
              </a:solidFill>
            </a:endParaRPr>
          </a:p>
          <a:p>
            <a:pPr algn="ctr">
              <a:lnSpc>
                <a:spcPct val="130000"/>
              </a:lnSpc>
            </a:pPr>
            <a:r>
              <a:rPr kumimoji="1" lang="zh-TW" altLang="en-US" sz="1800" dirty="0" smtClean="0">
                <a:solidFill>
                  <a:srgbClr val="A6A6A6"/>
                </a:solidFill>
              </a:rPr>
              <a:t>討</a:t>
            </a:r>
            <a:r>
              <a:rPr kumimoji="1" lang="zh-TW" altLang="en-US" sz="1800" dirty="0">
                <a:solidFill>
                  <a:srgbClr val="A6A6A6"/>
                </a:solidFill>
              </a:rPr>
              <a:t>論</a:t>
            </a:r>
            <a:endParaRPr kumimoji="1" lang="zh-CN" altLang="en-US" sz="1800" dirty="0">
              <a:solidFill>
                <a:srgbClr val="A6A6A6"/>
              </a:solidFill>
            </a:endParaRPr>
          </a:p>
        </p:txBody>
      </p:sp>
      <p:sp>
        <p:nvSpPr>
          <p:cNvPr id="22" name="矩形 21"/>
          <p:cNvSpPr/>
          <p:nvPr/>
        </p:nvSpPr>
        <p:spPr>
          <a:xfrm>
            <a:off x="15633" y="3603369"/>
            <a:ext cx="12192000" cy="6096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3200"/>
          </a:p>
        </p:txBody>
      </p:sp>
      <p:grpSp>
        <p:nvGrpSpPr>
          <p:cNvPr id="23" name="组 6"/>
          <p:cNvGrpSpPr/>
          <p:nvPr/>
        </p:nvGrpSpPr>
        <p:grpSpPr>
          <a:xfrm>
            <a:off x="1031383" y="1467497"/>
            <a:ext cx="2408275" cy="2246709"/>
            <a:chOff x="1031383" y="1467497"/>
            <a:chExt cx="2408275" cy="2246709"/>
          </a:xfrm>
        </p:grpSpPr>
        <p:sp>
          <p:nvSpPr>
            <p:cNvPr id="24" name="椭圆 29"/>
            <p:cNvSpPr/>
            <p:nvPr/>
          </p:nvSpPr>
          <p:spPr>
            <a:xfrm>
              <a:off x="1309942" y="3492533"/>
              <a:ext cx="221673" cy="221673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3200">
                <a:solidFill>
                  <a:schemeClr val="bg1"/>
                </a:solidFill>
              </a:endParaRPr>
            </a:p>
          </p:txBody>
        </p:sp>
        <p:grpSp>
          <p:nvGrpSpPr>
            <p:cNvPr id="25" name="组 3"/>
            <p:cNvGrpSpPr/>
            <p:nvPr/>
          </p:nvGrpSpPr>
          <p:grpSpPr>
            <a:xfrm>
              <a:off x="1031383" y="1467497"/>
              <a:ext cx="2408275" cy="1254010"/>
              <a:chOff x="1031383" y="1467497"/>
              <a:chExt cx="2408275" cy="1254010"/>
            </a:xfrm>
          </p:grpSpPr>
          <p:sp>
            <p:nvSpPr>
              <p:cNvPr id="28" name="文本框 8"/>
              <p:cNvSpPr txBox="1"/>
              <p:nvPr/>
            </p:nvSpPr>
            <p:spPr>
              <a:xfrm>
                <a:off x="1031383" y="1829147"/>
                <a:ext cx="2408275" cy="89236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defTabSz="609585">
                  <a:lnSpc>
                    <a:spcPct val="130000"/>
                  </a:lnSpc>
                </a:pPr>
                <a:r>
                  <a:rPr lang="zh-CN" altLang="en-US" sz="1333" dirty="0">
                    <a:solidFill>
                      <a:schemeClr val="bg1"/>
                    </a:solidFill>
                    <a:latin typeface="微软雅黑" charset="0"/>
                    <a:ea typeface="微软雅黑" charset="0"/>
                  </a:rPr>
                  <a:t>顶部“开始”面板中可以对字体、字号、颜色、行距等进行修改。</a:t>
                </a:r>
              </a:p>
            </p:txBody>
          </p:sp>
          <p:sp>
            <p:nvSpPr>
              <p:cNvPr id="29" name="矩形 28"/>
              <p:cNvSpPr/>
              <p:nvPr/>
            </p:nvSpPr>
            <p:spPr>
              <a:xfrm>
                <a:off x="1031383" y="1467497"/>
                <a:ext cx="2095445" cy="379656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zh-CN" altLang="en-US" sz="1867" b="1" dirty="0">
                    <a:solidFill>
                      <a:schemeClr val="bg1"/>
                    </a:solidFill>
                    <a:latin typeface="Century Gothic"/>
                    <a:ea typeface="微软雅黑" charset="0"/>
                  </a:rPr>
                  <a:t>点击此处添加标题</a:t>
                </a:r>
              </a:p>
            </p:txBody>
          </p:sp>
        </p:grpSp>
      </p:grpSp>
      <p:sp>
        <p:nvSpPr>
          <p:cNvPr id="31" name="椭圆 30"/>
          <p:cNvSpPr/>
          <p:nvPr/>
        </p:nvSpPr>
        <p:spPr>
          <a:xfrm>
            <a:off x="3869698" y="3492533"/>
            <a:ext cx="221673" cy="221673"/>
          </a:xfrm>
          <a:prstGeom prst="ellipse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3200">
              <a:solidFill>
                <a:schemeClr val="bg1"/>
              </a:solidFill>
            </a:endParaRPr>
          </a:p>
        </p:txBody>
      </p:sp>
      <p:grpSp>
        <p:nvGrpSpPr>
          <p:cNvPr id="36" name="组 5"/>
          <p:cNvGrpSpPr/>
          <p:nvPr/>
        </p:nvGrpSpPr>
        <p:grpSpPr>
          <a:xfrm>
            <a:off x="6033171" y="1335286"/>
            <a:ext cx="2604580" cy="2378920"/>
            <a:chOff x="6033171" y="1335286"/>
            <a:chExt cx="2604580" cy="2378920"/>
          </a:xfrm>
          <a:solidFill>
            <a:schemeClr val="tx2">
              <a:lumMod val="50000"/>
            </a:schemeClr>
          </a:solidFill>
        </p:grpSpPr>
        <p:sp>
          <p:nvSpPr>
            <p:cNvPr id="37" name="椭圆 31"/>
            <p:cNvSpPr/>
            <p:nvPr/>
          </p:nvSpPr>
          <p:spPr>
            <a:xfrm>
              <a:off x="6429454" y="3492533"/>
              <a:ext cx="221673" cy="221673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3200">
                <a:solidFill>
                  <a:schemeClr val="bg1"/>
                </a:solidFill>
              </a:endParaRPr>
            </a:p>
          </p:txBody>
        </p:sp>
        <p:sp>
          <p:nvSpPr>
            <p:cNvPr id="40" name="任意形状 39"/>
            <p:cNvSpPr/>
            <p:nvPr/>
          </p:nvSpPr>
          <p:spPr>
            <a:xfrm flipV="1">
              <a:off x="6033171" y="1335286"/>
              <a:ext cx="2604580" cy="1815145"/>
            </a:xfrm>
            <a:custGeom>
              <a:avLst/>
              <a:gdLst>
                <a:gd name="connsiteX0" fmla="*/ 0 w 1953435"/>
                <a:gd name="connsiteY0" fmla="*/ 1361359 h 1361359"/>
                <a:gd name="connsiteX1" fmla="*/ 1953435 w 1953435"/>
                <a:gd name="connsiteY1" fmla="*/ 1361359 h 1361359"/>
                <a:gd name="connsiteX2" fmla="*/ 1953435 w 1953435"/>
                <a:gd name="connsiteY2" fmla="*/ 145918 h 1361359"/>
                <a:gd name="connsiteX3" fmla="*/ 472409 w 1953435"/>
                <a:gd name="connsiteY3" fmla="*/ 145918 h 1361359"/>
                <a:gd name="connsiteX4" fmla="*/ 376106 w 1953435"/>
                <a:gd name="connsiteY4" fmla="*/ 0 h 1361359"/>
                <a:gd name="connsiteX5" fmla="*/ 279802 w 1953435"/>
                <a:gd name="connsiteY5" fmla="*/ 145918 h 1361359"/>
                <a:gd name="connsiteX6" fmla="*/ 0 w 1953435"/>
                <a:gd name="connsiteY6" fmla="*/ 145918 h 13613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53435" h="1361359">
                  <a:moveTo>
                    <a:pt x="0" y="1361359"/>
                  </a:moveTo>
                  <a:lnTo>
                    <a:pt x="1953435" y="1361359"/>
                  </a:lnTo>
                  <a:lnTo>
                    <a:pt x="1953435" y="145918"/>
                  </a:lnTo>
                  <a:lnTo>
                    <a:pt x="472409" y="145918"/>
                  </a:lnTo>
                  <a:lnTo>
                    <a:pt x="376106" y="0"/>
                  </a:lnTo>
                  <a:lnTo>
                    <a:pt x="279802" y="145918"/>
                  </a:lnTo>
                  <a:lnTo>
                    <a:pt x="0" y="145918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3200">
                <a:solidFill>
                  <a:schemeClr val="bg1"/>
                </a:solidFill>
              </a:endParaRPr>
            </a:p>
          </p:txBody>
        </p:sp>
        <p:cxnSp>
          <p:nvCxnSpPr>
            <p:cNvPr id="39" name="直线连接符 75"/>
            <p:cNvCxnSpPr>
              <a:stCxn id="40" idx="4"/>
              <a:endCxn id="37" idx="0"/>
            </p:cNvCxnSpPr>
            <p:nvPr/>
          </p:nvCxnSpPr>
          <p:spPr>
            <a:xfrm>
              <a:off x="6534645" y="3150431"/>
              <a:ext cx="5645" cy="342101"/>
            </a:xfrm>
            <a:prstGeom prst="line">
              <a:avLst/>
            </a:prstGeom>
            <a:grpFill/>
            <a:ln w="19050">
              <a:solidFill>
                <a:schemeClr val="accent3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4" name="椭圆 32"/>
          <p:cNvSpPr/>
          <p:nvPr/>
        </p:nvSpPr>
        <p:spPr>
          <a:xfrm>
            <a:off x="8989210" y="3492533"/>
            <a:ext cx="221673" cy="221673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3200">
              <a:solidFill>
                <a:schemeClr val="bg1"/>
              </a:solidFill>
            </a:endParaRPr>
          </a:p>
        </p:txBody>
      </p:sp>
      <p:sp>
        <p:nvSpPr>
          <p:cNvPr id="49" name="矩形 48"/>
          <p:cNvSpPr/>
          <p:nvPr/>
        </p:nvSpPr>
        <p:spPr>
          <a:xfrm>
            <a:off x="1611468" y="3137581"/>
            <a:ext cx="1140056" cy="37965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sz="1867" b="1" dirty="0" smtClean="0">
                <a:latin typeface="Century Gothic"/>
                <a:ea typeface="微软雅黑" charset="0"/>
              </a:rPr>
              <a:t>收集文本</a:t>
            </a:r>
            <a:endParaRPr lang="zh-CN" altLang="en-US" sz="1867" b="1" dirty="0">
              <a:latin typeface="Century Gothic"/>
              <a:ea typeface="微软雅黑" charset="0"/>
            </a:endParaRPr>
          </a:p>
        </p:txBody>
      </p:sp>
      <p:sp>
        <p:nvSpPr>
          <p:cNvPr id="50" name="矩形 49"/>
          <p:cNvSpPr/>
          <p:nvPr/>
        </p:nvSpPr>
        <p:spPr>
          <a:xfrm>
            <a:off x="4165581" y="3137581"/>
            <a:ext cx="901209" cy="37965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sz="1867" b="1" dirty="0" smtClean="0">
                <a:latin typeface="Century Gothic"/>
                <a:ea typeface="微软雅黑" charset="0"/>
              </a:rPr>
              <a:t>建字典</a:t>
            </a:r>
            <a:endParaRPr lang="zh-CN" altLang="en-US" sz="1867" b="1" dirty="0">
              <a:latin typeface="Century Gothic"/>
              <a:ea typeface="微软雅黑" charset="0"/>
            </a:endParaRPr>
          </a:p>
        </p:txBody>
      </p:sp>
      <p:sp>
        <p:nvSpPr>
          <p:cNvPr id="51" name="矩形 50"/>
          <p:cNvSpPr/>
          <p:nvPr/>
        </p:nvSpPr>
        <p:spPr>
          <a:xfrm>
            <a:off x="6756319" y="3132985"/>
            <a:ext cx="1140056" cy="37965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sz="1867" b="1" dirty="0" smtClean="0">
                <a:latin typeface="Century Gothic"/>
                <a:ea typeface="微软雅黑" charset="0"/>
              </a:rPr>
              <a:t>計算詞頻</a:t>
            </a:r>
            <a:endParaRPr lang="zh-CN" altLang="en-US" sz="1867" b="1" dirty="0">
              <a:latin typeface="Century Gothic"/>
              <a:ea typeface="微软雅黑" charset="0"/>
            </a:endParaRPr>
          </a:p>
        </p:txBody>
      </p:sp>
      <p:sp>
        <p:nvSpPr>
          <p:cNvPr id="55" name="文字方塊 54"/>
          <p:cNvSpPr txBox="1"/>
          <p:nvPr/>
        </p:nvSpPr>
        <p:spPr>
          <a:xfrm>
            <a:off x="6346001" y="1713329"/>
            <a:ext cx="214290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ü"/>
            </a:pPr>
            <a:r>
              <a:rPr lang="zh-TW" altLang="en-US" sz="1800" dirty="0" smtClean="0">
                <a:solidFill>
                  <a:schemeClr val="bg1"/>
                </a:solidFill>
              </a:rPr>
              <a:t>文本內容雜亂</a:t>
            </a:r>
            <a:endParaRPr lang="en-US" altLang="zh-TW" sz="1800" dirty="0" smtClean="0">
              <a:solidFill>
                <a:schemeClr val="bg1"/>
              </a:solidFill>
            </a:endParaRP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zh-TW" altLang="en-US" sz="1800" dirty="0" smtClean="0">
                <a:solidFill>
                  <a:schemeClr val="bg1"/>
                </a:solidFill>
              </a:rPr>
              <a:t>段落長度切分</a:t>
            </a:r>
            <a:endParaRPr lang="en-US" altLang="zh-TW" sz="1800" dirty="0" smtClean="0">
              <a:solidFill>
                <a:schemeClr val="bg1"/>
              </a:solidFill>
            </a:endParaRP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zh-TW" altLang="en-US" sz="1800" dirty="0" smtClean="0">
                <a:solidFill>
                  <a:schemeClr val="bg1"/>
                </a:solidFill>
              </a:rPr>
              <a:t>讀取時間長</a:t>
            </a:r>
            <a:endParaRPr lang="en-US" altLang="zh-TW" sz="1800" dirty="0" smtClean="0">
              <a:solidFill>
                <a:schemeClr val="bg1"/>
              </a:solidFill>
            </a:endParaRPr>
          </a:p>
        </p:txBody>
      </p:sp>
      <p:pic>
        <p:nvPicPr>
          <p:cNvPr id="6" name="圖片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6316" y="3750461"/>
            <a:ext cx="3311211" cy="3086048"/>
          </a:xfrm>
          <a:prstGeom prst="rect">
            <a:avLst/>
          </a:prstGeom>
        </p:spPr>
      </p:pic>
      <p:sp>
        <p:nvSpPr>
          <p:cNvPr id="56" name="文字方塊 55"/>
          <p:cNvSpPr txBox="1"/>
          <p:nvPr/>
        </p:nvSpPr>
        <p:spPr>
          <a:xfrm rot="1303695">
            <a:off x="3062953" y="5610322"/>
            <a:ext cx="339008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800" b="1" dirty="0" smtClean="0">
                <a:solidFill>
                  <a:srgbClr val="2CBD94"/>
                </a:solidFill>
              </a:rPr>
              <a:t>Almost there….</a:t>
            </a:r>
            <a:endParaRPr lang="zh-TW" altLang="en-US" sz="2800" b="1" dirty="0">
              <a:solidFill>
                <a:srgbClr val="2CBD94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117063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10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10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4" presetClass="entr" presetSubtype="1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5" dur="10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1" grpId="0"/>
      <p:bldP spid="55" grpId="0"/>
      <p:bldP spid="55" grpId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圖片 8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4" y="757743"/>
            <a:ext cx="12192794" cy="6851049"/>
          </a:xfrm>
          <a:prstGeom prst="rect">
            <a:avLst/>
          </a:prstGeom>
        </p:spPr>
      </p:pic>
      <p:sp>
        <p:nvSpPr>
          <p:cNvPr id="8" name="矩形 7"/>
          <p:cNvSpPr/>
          <p:nvPr/>
        </p:nvSpPr>
        <p:spPr>
          <a:xfrm>
            <a:off x="794" y="0"/>
            <a:ext cx="12192000" cy="881869"/>
          </a:xfrm>
          <a:prstGeom prst="rect">
            <a:avLst/>
          </a:prstGeom>
          <a:solidFill>
            <a:srgbClr val="1A1E2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3200"/>
          </a:p>
        </p:txBody>
      </p:sp>
      <p:sp>
        <p:nvSpPr>
          <p:cNvPr id="2" name="矩形 1"/>
          <p:cNvSpPr/>
          <p:nvPr/>
        </p:nvSpPr>
        <p:spPr>
          <a:xfrm flipV="1">
            <a:off x="7734208" y="830895"/>
            <a:ext cx="893745" cy="60959"/>
          </a:xfrm>
          <a:prstGeom prst="rect">
            <a:avLst/>
          </a:prstGeom>
          <a:solidFill>
            <a:srgbClr val="2CBD9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1333" b="1" dirty="0">
              <a:solidFill>
                <a:srgbClr val="1A1E21"/>
              </a:solidFill>
            </a:endParaRPr>
          </a:p>
        </p:txBody>
      </p:sp>
      <p:sp>
        <p:nvSpPr>
          <p:cNvPr id="3" name="文本框 15"/>
          <p:cNvSpPr txBox="1"/>
          <p:nvPr/>
        </p:nvSpPr>
        <p:spPr>
          <a:xfrm>
            <a:off x="4837362" y="41776"/>
            <a:ext cx="1088760" cy="8125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kumimoji="1" lang="en-US" altLang="zh-TW" sz="1800" dirty="0" smtClean="0">
                <a:solidFill>
                  <a:schemeClr val="bg1">
                    <a:lumMod val="65000"/>
                  </a:schemeClr>
                </a:solidFill>
              </a:rPr>
              <a:t>OUTLINE</a:t>
            </a:r>
          </a:p>
          <a:p>
            <a:pPr algn="ctr">
              <a:lnSpc>
                <a:spcPct val="130000"/>
              </a:lnSpc>
            </a:pPr>
            <a:r>
              <a:rPr kumimoji="1" lang="zh-TW" altLang="en-US" sz="1800" dirty="0" smtClean="0">
                <a:solidFill>
                  <a:schemeClr val="bg1">
                    <a:lumMod val="65000"/>
                  </a:schemeClr>
                </a:solidFill>
              </a:rPr>
              <a:t>大</a:t>
            </a:r>
            <a:r>
              <a:rPr kumimoji="1" lang="zh-TW" altLang="en-US" sz="1800" dirty="0">
                <a:solidFill>
                  <a:schemeClr val="bg1">
                    <a:lumMod val="65000"/>
                  </a:schemeClr>
                </a:solidFill>
              </a:rPr>
              <a:t>綱</a:t>
            </a:r>
            <a:endParaRPr kumimoji="1" lang="zh-CN" altLang="en-US" sz="1800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4" name="文本框 8"/>
          <p:cNvSpPr txBox="1"/>
          <p:nvPr/>
        </p:nvSpPr>
        <p:spPr>
          <a:xfrm>
            <a:off x="6427237" y="48845"/>
            <a:ext cx="646331" cy="8125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kumimoji="1" lang="zh-TW" altLang="en-US" sz="1800" dirty="0" smtClean="0">
                <a:solidFill>
                  <a:schemeClr val="bg1">
                    <a:lumMod val="65000"/>
                  </a:schemeClr>
                </a:solidFill>
              </a:rPr>
              <a:t>理論</a:t>
            </a:r>
            <a:endParaRPr kumimoji="1" lang="en-US" altLang="zh-TW" sz="1800" dirty="0" smtClean="0">
              <a:solidFill>
                <a:schemeClr val="bg1">
                  <a:lumMod val="65000"/>
                </a:schemeClr>
              </a:solidFill>
            </a:endParaRPr>
          </a:p>
          <a:p>
            <a:pPr algn="ctr">
              <a:lnSpc>
                <a:spcPct val="130000"/>
              </a:lnSpc>
            </a:pPr>
            <a:r>
              <a:rPr kumimoji="1" lang="zh-TW" altLang="en-US" sz="1800" dirty="0" smtClean="0">
                <a:solidFill>
                  <a:schemeClr val="bg1">
                    <a:lumMod val="65000"/>
                  </a:schemeClr>
                </a:solidFill>
              </a:rPr>
              <a:t>發</a:t>
            </a:r>
            <a:r>
              <a:rPr kumimoji="1" lang="zh-TW" altLang="en-US" sz="1800" dirty="0">
                <a:solidFill>
                  <a:schemeClr val="bg1">
                    <a:lumMod val="65000"/>
                  </a:schemeClr>
                </a:solidFill>
              </a:rPr>
              <a:t>想</a:t>
            </a:r>
            <a:endParaRPr kumimoji="1" lang="zh-CN" altLang="en-US" sz="1800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5" name="文本框 9"/>
          <p:cNvSpPr txBox="1"/>
          <p:nvPr/>
        </p:nvSpPr>
        <p:spPr>
          <a:xfrm>
            <a:off x="7857916" y="63775"/>
            <a:ext cx="646331" cy="8125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kumimoji="1" lang="zh-TW" altLang="en-US" sz="1800" dirty="0" smtClean="0">
                <a:solidFill>
                  <a:schemeClr val="bg1"/>
                </a:solidFill>
              </a:rPr>
              <a:t>文本</a:t>
            </a:r>
            <a:endParaRPr kumimoji="1" lang="en-US" altLang="zh-TW" sz="1800" dirty="0" smtClean="0">
              <a:solidFill>
                <a:schemeClr val="bg1"/>
              </a:solidFill>
            </a:endParaRPr>
          </a:p>
          <a:p>
            <a:pPr algn="ctr">
              <a:lnSpc>
                <a:spcPct val="130000"/>
              </a:lnSpc>
            </a:pPr>
            <a:r>
              <a:rPr kumimoji="1" lang="zh-TW" altLang="en-US" sz="1800" dirty="0">
                <a:solidFill>
                  <a:schemeClr val="bg1"/>
                </a:solidFill>
              </a:rPr>
              <a:t>字典</a:t>
            </a:r>
            <a:endParaRPr kumimoji="1" lang="zh-CN" altLang="en-US" sz="1800" dirty="0">
              <a:solidFill>
                <a:schemeClr val="bg1"/>
              </a:solidFill>
            </a:endParaRPr>
          </a:p>
        </p:txBody>
      </p:sp>
      <p:sp>
        <p:nvSpPr>
          <p:cNvPr id="14" name="文本框 11"/>
          <p:cNvSpPr txBox="1"/>
          <p:nvPr/>
        </p:nvSpPr>
        <p:spPr>
          <a:xfrm>
            <a:off x="9288593" y="48844"/>
            <a:ext cx="646331" cy="8125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kumimoji="1" lang="zh-TW" altLang="en-US" sz="1800" dirty="0" smtClean="0">
                <a:solidFill>
                  <a:srgbClr val="A6A6A6"/>
                </a:solidFill>
              </a:rPr>
              <a:t>結果</a:t>
            </a:r>
            <a:endParaRPr kumimoji="1" lang="en-US" altLang="zh-TW" sz="1800" dirty="0" smtClean="0">
              <a:solidFill>
                <a:srgbClr val="A6A6A6"/>
              </a:solidFill>
            </a:endParaRPr>
          </a:p>
          <a:p>
            <a:pPr algn="ctr">
              <a:lnSpc>
                <a:spcPct val="130000"/>
              </a:lnSpc>
            </a:pPr>
            <a:r>
              <a:rPr kumimoji="1" lang="zh-TW" altLang="en-US" sz="1800" dirty="0" smtClean="0">
                <a:solidFill>
                  <a:srgbClr val="A6A6A6"/>
                </a:solidFill>
              </a:rPr>
              <a:t>討</a:t>
            </a:r>
            <a:r>
              <a:rPr kumimoji="1" lang="zh-TW" altLang="en-US" sz="1800" dirty="0">
                <a:solidFill>
                  <a:srgbClr val="A6A6A6"/>
                </a:solidFill>
              </a:rPr>
              <a:t>論</a:t>
            </a:r>
            <a:endParaRPr kumimoji="1" lang="zh-CN" altLang="en-US" sz="1800" dirty="0">
              <a:solidFill>
                <a:srgbClr val="A6A6A6"/>
              </a:solidFill>
            </a:endParaRPr>
          </a:p>
        </p:txBody>
      </p:sp>
      <p:sp>
        <p:nvSpPr>
          <p:cNvPr id="10" name="矩形 9"/>
          <p:cNvSpPr/>
          <p:nvPr/>
        </p:nvSpPr>
        <p:spPr>
          <a:xfrm>
            <a:off x="794" y="805050"/>
            <a:ext cx="12192794" cy="6027106"/>
          </a:xfrm>
          <a:prstGeom prst="rect">
            <a:avLst/>
          </a:prstGeom>
          <a:solidFill>
            <a:srgbClr val="000000">
              <a:alpha val="20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1" name="文字方塊 10"/>
          <p:cNvSpPr txBox="1"/>
          <p:nvPr/>
        </p:nvSpPr>
        <p:spPr>
          <a:xfrm>
            <a:off x="3553186" y="3095489"/>
            <a:ext cx="7040763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Wingdings" panose="05000000000000000000" pitchFamily="2" charset="2"/>
              <a:buChar char="ü"/>
            </a:pPr>
            <a:r>
              <a:rPr lang="zh-TW" altLang="en-US" sz="2800" dirty="0" smtClean="0">
                <a:solidFill>
                  <a:schemeClr val="bg1"/>
                </a:solidFill>
              </a:rPr>
              <a:t>讀取時間太</a:t>
            </a:r>
            <a:r>
              <a:rPr lang="zh-TW" altLang="en-US" sz="2800" dirty="0">
                <a:solidFill>
                  <a:schemeClr val="bg1"/>
                </a:solidFill>
              </a:rPr>
              <a:t>長</a:t>
            </a:r>
            <a:r>
              <a:rPr lang="zh-TW" altLang="en-US" sz="2800" dirty="0" smtClean="0">
                <a:solidFill>
                  <a:schemeClr val="bg1"/>
                </a:solidFill>
              </a:rPr>
              <a:t>→更改讀取方式</a:t>
            </a:r>
            <a:endParaRPr lang="en-US" altLang="zh-TW" sz="2800" dirty="0" smtClean="0">
              <a:solidFill>
                <a:schemeClr val="bg1"/>
              </a:solidFill>
            </a:endParaRPr>
          </a:p>
          <a:p>
            <a:pPr marL="457200" indent="-457200">
              <a:buFont typeface="Wingdings" panose="05000000000000000000" pitchFamily="2" charset="2"/>
              <a:buChar char="ü"/>
            </a:pPr>
            <a:r>
              <a:rPr lang="en-US" altLang="zh-TW" sz="2800" dirty="0" smtClean="0">
                <a:solidFill>
                  <a:schemeClr val="bg1"/>
                </a:solidFill>
              </a:rPr>
              <a:t>code</a:t>
            </a:r>
          </a:p>
          <a:p>
            <a:pPr marL="457200" indent="-457200">
              <a:buFont typeface="Wingdings" panose="05000000000000000000" pitchFamily="2" charset="2"/>
              <a:buChar char="p"/>
            </a:pPr>
            <a:endParaRPr lang="en-US" altLang="zh-TW" sz="2800" dirty="0" smtClean="0">
              <a:solidFill>
                <a:schemeClr val="bg1"/>
              </a:solidFill>
            </a:endParaRPr>
          </a:p>
          <a:p>
            <a:pPr marL="457200" indent="-457200">
              <a:buFont typeface="Wingdings" panose="05000000000000000000" pitchFamily="2" charset="2"/>
              <a:buChar char="ü"/>
            </a:pPr>
            <a:endParaRPr lang="zh-TW" altLang="en-US" sz="2800" dirty="0">
              <a:solidFill>
                <a:schemeClr val="bg1"/>
              </a:solidFill>
            </a:endParaRPr>
          </a:p>
        </p:txBody>
      </p:sp>
      <p:pic>
        <p:nvPicPr>
          <p:cNvPr id="6" name="圖片 5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2634"/>
          <a:stretch/>
        </p:blipFill>
        <p:spPr>
          <a:xfrm>
            <a:off x="450969" y="1116275"/>
            <a:ext cx="6896171" cy="3934146"/>
          </a:xfrm>
          <a:prstGeom prst="rect">
            <a:avLst/>
          </a:prstGeom>
        </p:spPr>
      </p:pic>
      <p:pic>
        <p:nvPicPr>
          <p:cNvPr id="7" name="圖片 6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8704"/>
          <a:stretch/>
        </p:blipFill>
        <p:spPr>
          <a:xfrm>
            <a:off x="4938943" y="3430167"/>
            <a:ext cx="6896171" cy="2832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69646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椭圆 30"/>
          <p:cNvSpPr/>
          <p:nvPr/>
        </p:nvSpPr>
        <p:spPr>
          <a:xfrm>
            <a:off x="9038095" y="3504999"/>
            <a:ext cx="244867" cy="229775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320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8" name="矩形 7"/>
          <p:cNvSpPr/>
          <p:nvPr/>
        </p:nvSpPr>
        <p:spPr>
          <a:xfrm>
            <a:off x="794" y="0"/>
            <a:ext cx="12192000" cy="881869"/>
          </a:xfrm>
          <a:prstGeom prst="rect">
            <a:avLst/>
          </a:prstGeom>
          <a:solidFill>
            <a:srgbClr val="1A1E2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3200"/>
          </a:p>
        </p:txBody>
      </p:sp>
      <p:sp>
        <p:nvSpPr>
          <p:cNvPr id="2" name="矩形 1"/>
          <p:cNvSpPr/>
          <p:nvPr/>
        </p:nvSpPr>
        <p:spPr>
          <a:xfrm flipV="1">
            <a:off x="7734208" y="830895"/>
            <a:ext cx="893745" cy="60959"/>
          </a:xfrm>
          <a:prstGeom prst="rect">
            <a:avLst/>
          </a:prstGeom>
          <a:solidFill>
            <a:srgbClr val="2CBD9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1333" b="1" dirty="0">
              <a:solidFill>
                <a:srgbClr val="1A1E21"/>
              </a:solidFill>
            </a:endParaRPr>
          </a:p>
        </p:txBody>
      </p:sp>
      <p:sp>
        <p:nvSpPr>
          <p:cNvPr id="3" name="文本框 15"/>
          <p:cNvSpPr txBox="1"/>
          <p:nvPr/>
        </p:nvSpPr>
        <p:spPr>
          <a:xfrm>
            <a:off x="4837362" y="41776"/>
            <a:ext cx="1088760" cy="8125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kumimoji="1" lang="en-US" altLang="zh-TW" sz="1800" dirty="0" smtClean="0">
                <a:solidFill>
                  <a:schemeClr val="bg1">
                    <a:lumMod val="65000"/>
                  </a:schemeClr>
                </a:solidFill>
              </a:rPr>
              <a:t>OUTLINE</a:t>
            </a:r>
          </a:p>
          <a:p>
            <a:pPr algn="ctr">
              <a:lnSpc>
                <a:spcPct val="130000"/>
              </a:lnSpc>
            </a:pPr>
            <a:r>
              <a:rPr kumimoji="1" lang="zh-TW" altLang="en-US" sz="1800" dirty="0" smtClean="0">
                <a:solidFill>
                  <a:schemeClr val="bg1">
                    <a:lumMod val="65000"/>
                  </a:schemeClr>
                </a:solidFill>
              </a:rPr>
              <a:t>大</a:t>
            </a:r>
            <a:r>
              <a:rPr kumimoji="1" lang="zh-TW" altLang="en-US" sz="1800" dirty="0">
                <a:solidFill>
                  <a:schemeClr val="bg1">
                    <a:lumMod val="65000"/>
                  </a:schemeClr>
                </a:solidFill>
              </a:rPr>
              <a:t>綱</a:t>
            </a:r>
            <a:endParaRPr kumimoji="1" lang="zh-CN" altLang="en-US" sz="1800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4" name="文本框 8"/>
          <p:cNvSpPr txBox="1"/>
          <p:nvPr/>
        </p:nvSpPr>
        <p:spPr>
          <a:xfrm>
            <a:off x="6427237" y="48845"/>
            <a:ext cx="646331" cy="8125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kumimoji="1" lang="zh-TW" altLang="en-US" sz="1800" dirty="0" smtClean="0">
                <a:solidFill>
                  <a:schemeClr val="bg1">
                    <a:lumMod val="65000"/>
                  </a:schemeClr>
                </a:solidFill>
              </a:rPr>
              <a:t>理論</a:t>
            </a:r>
            <a:endParaRPr kumimoji="1" lang="en-US" altLang="zh-TW" sz="1800" dirty="0" smtClean="0">
              <a:solidFill>
                <a:schemeClr val="bg1">
                  <a:lumMod val="65000"/>
                </a:schemeClr>
              </a:solidFill>
            </a:endParaRPr>
          </a:p>
          <a:p>
            <a:pPr algn="ctr">
              <a:lnSpc>
                <a:spcPct val="130000"/>
              </a:lnSpc>
            </a:pPr>
            <a:r>
              <a:rPr kumimoji="1" lang="zh-TW" altLang="en-US" sz="1800" dirty="0" smtClean="0">
                <a:solidFill>
                  <a:schemeClr val="bg1">
                    <a:lumMod val="65000"/>
                  </a:schemeClr>
                </a:solidFill>
              </a:rPr>
              <a:t>發</a:t>
            </a:r>
            <a:r>
              <a:rPr kumimoji="1" lang="zh-TW" altLang="en-US" sz="1800" dirty="0">
                <a:solidFill>
                  <a:schemeClr val="bg1">
                    <a:lumMod val="65000"/>
                  </a:schemeClr>
                </a:solidFill>
              </a:rPr>
              <a:t>想</a:t>
            </a:r>
            <a:endParaRPr kumimoji="1" lang="zh-CN" altLang="en-US" sz="1800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5" name="文本框 9"/>
          <p:cNvSpPr txBox="1"/>
          <p:nvPr/>
        </p:nvSpPr>
        <p:spPr>
          <a:xfrm>
            <a:off x="7857916" y="63775"/>
            <a:ext cx="646331" cy="8125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kumimoji="1" lang="zh-TW" altLang="en-US" sz="1800" dirty="0" smtClean="0">
                <a:solidFill>
                  <a:schemeClr val="bg1"/>
                </a:solidFill>
              </a:rPr>
              <a:t>文本</a:t>
            </a:r>
            <a:endParaRPr kumimoji="1" lang="en-US" altLang="zh-TW" sz="1800" dirty="0" smtClean="0">
              <a:solidFill>
                <a:schemeClr val="bg1"/>
              </a:solidFill>
            </a:endParaRPr>
          </a:p>
          <a:p>
            <a:pPr algn="ctr">
              <a:lnSpc>
                <a:spcPct val="130000"/>
              </a:lnSpc>
            </a:pPr>
            <a:r>
              <a:rPr kumimoji="1" lang="zh-TW" altLang="en-US" sz="1800" dirty="0">
                <a:solidFill>
                  <a:schemeClr val="bg1"/>
                </a:solidFill>
              </a:rPr>
              <a:t>字典</a:t>
            </a:r>
            <a:endParaRPr kumimoji="1" lang="zh-CN" altLang="en-US" sz="1800" dirty="0">
              <a:solidFill>
                <a:schemeClr val="bg1"/>
              </a:solidFill>
            </a:endParaRPr>
          </a:p>
        </p:txBody>
      </p:sp>
      <p:sp>
        <p:nvSpPr>
          <p:cNvPr id="7" name="文本框 11"/>
          <p:cNvSpPr txBox="1"/>
          <p:nvPr/>
        </p:nvSpPr>
        <p:spPr>
          <a:xfrm>
            <a:off x="9288593" y="48844"/>
            <a:ext cx="646331" cy="8125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kumimoji="1" lang="zh-TW" altLang="en-US" sz="1800" dirty="0" smtClean="0">
                <a:solidFill>
                  <a:srgbClr val="A6A6A6"/>
                </a:solidFill>
              </a:rPr>
              <a:t>結果</a:t>
            </a:r>
            <a:endParaRPr kumimoji="1" lang="en-US" altLang="zh-TW" sz="1800" dirty="0" smtClean="0">
              <a:solidFill>
                <a:srgbClr val="A6A6A6"/>
              </a:solidFill>
            </a:endParaRPr>
          </a:p>
          <a:p>
            <a:pPr algn="ctr">
              <a:lnSpc>
                <a:spcPct val="130000"/>
              </a:lnSpc>
            </a:pPr>
            <a:r>
              <a:rPr kumimoji="1" lang="zh-TW" altLang="en-US" sz="1800" dirty="0" smtClean="0">
                <a:solidFill>
                  <a:srgbClr val="A6A6A6"/>
                </a:solidFill>
              </a:rPr>
              <a:t>討</a:t>
            </a:r>
            <a:r>
              <a:rPr kumimoji="1" lang="zh-TW" altLang="en-US" sz="1800" dirty="0">
                <a:solidFill>
                  <a:srgbClr val="A6A6A6"/>
                </a:solidFill>
              </a:rPr>
              <a:t>論</a:t>
            </a:r>
            <a:endParaRPr kumimoji="1" lang="zh-CN" altLang="en-US" sz="1800" dirty="0">
              <a:solidFill>
                <a:srgbClr val="A6A6A6"/>
              </a:solidFill>
            </a:endParaRPr>
          </a:p>
        </p:txBody>
      </p:sp>
      <p:sp>
        <p:nvSpPr>
          <p:cNvPr id="22" name="矩形 21"/>
          <p:cNvSpPr/>
          <p:nvPr/>
        </p:nvSpPr>
        <p:spPr>
          <a:xfrm>
            <a:off x="15633" y="3603369"/>
            <a:ext cx="12192000" cy="6096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3200"/>
          </a:p>
        </p:txBody>
      </p:sp>
      <p:grpSp>
        <p:nvGrpSpPr>
          <p:cNvPr id="23" name="组 6"/>
          <p:cNvGrpSpPr/>
          <p:nvPr/>
        </p:nvGrpSpPr>
        <p:grpSpPr>
          <a:xfrm>
            <a:off x="1031383" y="1467497"/>
            <a:ext cx="2408275" cy="2246709"/>
            <a:chOff x="1031383" y="1467497"/>
            <a:chExt cx="2408275" cy="2246709"/>
          </a:xfrm>
        </p:grpSpPr>
        <p:sp>
          <p:nvSpPr>
            <p:cNvPr id="24" name="椭圆 29"/>
            <p:cNvSpPr/>
            <p:nvPr/>
          </p:nvSpPr>
          <p:spPr>
            <a:xfrm>
              <a:off x="1309942" y="3492533"/>
              <a:ext cx="221673" cy="221673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3200">
                <a:solidFill>
                  <a:schemeClr val="bg1"/>
                </a:solidFill>
              </a:endParaRPr>
            </a:p>
          </p:txBody>
        </p:sp>
        <p:grpSp>
          <p:nvGrpSpPr>
            <p:cNvPr id="25" name="组 3"/>
            <p:cNvGrpSpPr/>
            <p:nvPr/>
          </p:nvGrpSpPr>
          <p:grpSpPr>
            <a:xfrm>
              <a:off x="1031383" y="1467497"/>
              <a:ext cx="2408275" cy="1254010"/>
              <a:chOff x="1031383" y="1467497"/>
              <a:chExt cx="2408275" cy="1254010"/>
            </a:xfrm>
          </p:grpSpPr>
          <p:sp>
            <p:nvSpPr>
              <p:cNvPr id="28" name="文本框 8"/>
              <p:cNvSpPr txBox="1"/>
              <p:nvPr/>
            </p:nvSpPr>
            <p:spPr>
              <a:xfrm>
                <a:off x="1031383" y="1829147"/>
                <a:ext cx="2408275" cy="89236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defTabSz="609585">
                  <a:lnSpc>
                    <a:spcPct val="130000"/>
                  </a:lnSpc>
                </a:pPr>
                <a:r>
                  <a:rPr lang="zh-CN" altLang="en-US" sz="1333" dirty="0">
                    <a:solidFill>
                      <a:schemeClr val="bg1"/>
                    </a:solidFill>
                    <a:latin typeface="微软雅黑" charset="0"/>
                    <a:ea typeface="微软雅黑" charset="0"/>
                  </a:rPr>
                  <a:t>顶部“开始”面板中可以对字体、字号、颜色、行距等进行修改。</a:t>
                </a:r>
              </a:p>
            </p:txBody>
          </p:sp>
          <p:sp>
            <p:nvSpPr>
              <p:cNvPr id="29" name="矩形 28"/>
              <p:cNvSpPr/>
              <p:nvPr/>
            </p:nvSpPr>
            <p:spPr>
              <a:xfrm>
                <a:off x="1031383" y="1467497"/>
                <a:ext cx="2095445" cy="379656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zh-CN" altLang="en-US" sz="1867" b="1" dirty="0">
                    <a:solidFill>
                      <a:schemeClr val="bg1"/>
                    </a:solidFill>
                    <a:latin typeface="Century Gothic"/>
                    <a:ea typeface="微软雅黑" charset="0"/>
                  </a:rPr>
                  <a:t>点击此处添加标题</a:t>
                </a:r>
              </a:p>
            </p:txBody>
          </p:sp>
        </p:grpSp>
      </p:grpSp>
      <p:sp>
        <p:nvSpPr>
          <p:cNvPr id="31" name="椭圆 30"/>
          <p:cNvSpPr/>
          <p:nvPr/>
        </p:nvSpPr>
        <p:spPr>
          <a:xfrm>
            <a:off x="3869698" y="3492533"/>
            <a:ext cx="221673" cy="221673"/>
          </a:xfrm>
          <a:prstGeom prst="ellipse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3200">
              <a:solidFill>
                <a:schemeClr val="bg1"/>
              </a:solidFill>
            </a:endParaRPr>
          </a:p>
        </p:txBody>
      </p:sp>
      <p:sp>
        <p:nvSpPr>
          <p:cNvPr id="37" name="椭圆 31"/>
          <p:cNvSpPr/>
          <p:nvPr/>
        </p:nvSpPr>
        <p:spPr>
          <a:xfrm>
            <a:off x="6429454" y="3492533"/>
            <a:ext cx="221673" cy="221673"/>
          </a:xfrm>
          <a:prstGeom prst="ellipse">
            <a:avLst/>
          </a:prstGeom>
          <a:solidFill>
            <a:schemeClr val="accent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3200">
              <a:solidFill>
                <a:schemeClr val="bg1"/>
              </a:solidFill>
            </a:endParaRPr>
          </a:p>
        </p:txBody>
      </p:sp>
      <p:grpSp>
        <p:nvGrpSpPr>
          <p:cNvPr id="43" name="组 9"/>
          <p:cNvGrpSpPr/>
          <p:nvPr/>
        </p:nvGrpSpPr>
        <p:grpSpPr>
          <a:xfrm>
            <a:off x="8603883" y="3492532"/>
            <a:ext cx="2913862" cy="2658885"/>
            <a:chOff x="8603883" y="3492533"/>
            <a:chExt cx="2604580" cy="2433114"/>
          </a:xfrm>
          <a:solidFill>
            <a:srgbClr val="2CBD94"/>
          </a:solidFill>
        </p:grpSpPr>
        <p:sp>
          <p:nvSpPr>
            <p:cNvPr id="44" name="椭圆 32"/>
            <p:cNvSpPr/>
            <p:nvPr/>
          </p:nvSpPr>
          <p:spPr>
            <a:xfrm>
              <a:off x="8989210" y="3492533"/>
              <a:ext cx="221673" cy="221673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3200">
                <a:solidFill>
                  <a:schemeClr val="bg1"/>
                </a:solidFill>
              </a:endParaRPr>
            </a:p>
          </p:txBody>
        </p:sp>
        <p:sp>
          <p:nvSpPr>
            <p:cNvPr id="45" name="任意形状 44"/>
            <p:cNvSpPr/>
            <p:nvPr/>
          </p:nvSpPr>
          <p:spPr>
            <a:xfrm>
              <a:off x="8603883" y="4110502"/>
              <a:ext cx="2604580" cy="1815145"/>
            </a:xfrm>
            <a:custGeom>
              <a:avLst/>
              <a:gdLst>
                <a:gd name="connsiteX0" fmla="*/ 0 w 1953435"/>
                <a:gd name="connsiteY0" fmla="*/ 1361359 h 1361359"/>
                <a:gd name="connsiteX1" fmla="*/ 1953435 w 1953435"/>
                <a:gd name="connsiteY1" fmla="*/ 1361359 h 1361359"/>
                <a:gd name="connsiteX2" fmla="*/ 1953435 w 1953435"/>
                <a:gd name="connsiteY2" fmla="*/ 145918 h 1361359"/>
                <a:gd name="connsiteX3" fmla="*/ 472409 w 1953435"/>
                <a:gd name="connsiteY3" fmla="*/ 145918 h 1361359"/>
                <a:gd name="connsiteX4" fmla="*/ 376106 w 1953435"/>
                <a:gd name="connsiteY4" fmla="*/ 0 h 1361359"/>
                <a:gd name="connsiteX5" fmla="*/ 279802 w 1953435"/>
                <a:gd name="connsiteY5" fmla="*/ 145918 h 1361359"/>
                <a:gd name="connsiteX6" fmla="*/ 0 w 1953435"/>
                <a:gd name="connsiteY6" fmla="*/ 145918 h 13613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53435" h="1361359">
                  <a:moveTo>
                    <a:pt x="0" y="1361359"/>
                  </a:moveTo>
                  <a:lnTo>
                    <a:pt x="1953435" y="1361359"/>
                  </a:lnTo>
                  <a:lnTo>
                    <a:pt x="1953435" y="145918"/>
                  </a:lnTo>
                  <a:lnTo>
                    <a:pt x="472409" y="145918"/>
                  </a:lnTo>
                  <a:lnTo>
                    <a:pt x="376106" y="0"/>
                  </a:lnTo>
                  <a:lnTo>
                    <a:pt x="279802" y="145918"/>
                  </a:lnTo>
                  <a:lnTo>
                    <a:pt x="0" y="145918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3200">
                <a:solidFill>
                  <a:schemeClr val="bg1"/>
                </a:solidFill>
              </a:endParaRPr>
            </a:p>
          </p:txBody>
        </p:sp>
        <p:cxnSp>
          <p:nvCxnSpPr>
            <p:cNvPr id="48" name="直线连接符 76"/>
            <p:cNvCxnSpPr>
              <a:stCxn id="45" idx="4"/>
              <a:endCxn id="44" idx="4"/>
            </p:cNvCxnSpPr>
            <p:nvPr/>
          </p:nvCxnSpPr>
          <p:spPr>
            <a:xfrm flipH="1" flipV="1">
              <a:off x="9100047" y="3714205"/>
              <a:ext cx="5311" cy="396296"/>
            </a:xfrm>
            <a:prstGeom prst="line">
              <a:avLst/>
            </a:prstGeom>
            <a:grpFill/>
            <a:ln w="19050">
              <a:solidFill>
                <a:schemeClr val="tx2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9" name="矩形 48"/>
          <p:cNvSpPr/>
          <p:nvPr/>
        </p:nvSpPr>
        <p:spPr>
          <a:xfrm>
            <a:off x="1611468" y="3137581"/>
            <a:ext cx="1140056" cy="37965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sz="1867" b="1" dirty="0" smtClean="0">
                <a:latin typeface="Century Gothic"/>
                <a:ea typeface="微软雅黑" charset="0"/>
              </a:rPr>
              <a:t>收集文本</a:t>
            </a:r>
            <a:endParaRPr lang="zh-CN" altLang="en-US" sz="1867" b="1" dirty="0">
              <a:latin typeface="Century Gothic"/>
              <a:ea typeface="微软雅黑" charset="0"/>
            </a:endParaRPr>
          </a:p>
        </p:txBody>
      </p:sp>
      <p:sp>
        <p:nvSpPr>
          <p:cNvPr id="50" name="矩形 49"/>
          <p:cNvSpPr/>
          <p:nvPr/>
        </p:nvSpPr>
        <p:spPr>
          <a:xfrm>
            <a:off x="4165581" y="3137581"/>
            <a:ext cx="901209" cy="37965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sz="1867" b="1" dirty="0" smtClean="0">
                <a:latin typeface="Century Gothic"/>
                <a:ea typeface="微软雅黑" charset="0"/>
              </a:rPr>
              <a:t>建字典</a:t>
            </a:r>
            <a:endParaRPr lang="zh-CN" altLang="en-US" sz="1867" b="1" dirty="0">
              <a:latin typeface="Century Gothic"/>
              <a:ea typeface="微软雅黑" charset="0"/>
            </a:endParaRPr>
          </a:p>
        </p:txBody>
      </p:sp>
      <p:sp>
        <p:nvSpPr>
          <p:cNvPr id="51" name="矩形 50"/>
          <p:cNvSpPr/>
          <p:nvPr/>
        </p:nvSpPr>
        <p:spPr>
          <a:xfrm>
            <a:off x="6756319" y="3132985"/>
            <a:ext cx="1140056" cy="37965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sz="1867" b="1" dirty="0" smtClean="0">
                <a:latin typeface="Century Gothic"/>
                <a:ea typeface="微软雅黑" charset="0"/>
              </a:rPr>
              <a:t>計算詞頻</a:t>
            </a:r>
            <a:endParaRPr lang="zh-CN" altLang="en-US" sz="1867" b="1" dirty="0">
              <a:latin typeface="Century Gothic"/>
              <a:ea typeface="微软雅黑" charset="0"/>
            </a:endParaRPr>
          </a:p>
        </p:txBody>
      </p:sp>
      <p:sp>
        <p:nvSpPr>
          <p:cNvPr id="52" name="矩形 51"/>
          <p:cNvSpPr/>
          <p:nvPr/>
        </p:nvSpPr>
        <p:spPr>
          <a:xfrm>
            <a:off x="9265399" y="3162992"/>
            <a:ext cx="1140056" cy="37965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sz="1867" b="1" dirty="0" smtClean="0">
                <a:latin typeface="Century Gothic"/>
                <a:ea typeface="微软雅黑" charset="0"/>
              </a:rPr>
              <a:t>統計檢定</a:t>
            </a:r>
            <a:endParaRPr lang="zh-CN" altLang="en-US" sz="1867" b="1" dirty="0">
              <a:latin typeface="Century Gothic"/>
              <a:ea typeface="微软雅黑" charset="0"/>
            </a:endParaRPr>
          </a:p>
        </p:txBody>
      </p:sp>
      <p:pic>
        <p:nvPicPr>
          <p:cNvPr id="6" name="圖片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84072" y="3916274"/>
            <a:ext cx="4516348" cy="2705165"/>
          </a:xfrm>
          <a:prstGeom prst="rect">
            <a:avLst/>
          </a:prstGeom>
        </p:spPr>
      </p:pic>
      <p:sp>
        <p:nvSpPr>
          <p:cNvPr id="55" name="文字方塊 54"/>
          <p:cNvSpPr txBox="1"/>
          <p:nvPr/>
        </p:nvSpPr>
        <p:spPr>
          <a:xfrm>
            <a:off x="2114944" y="5726899"/>
            <a:ext cx="147849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800" b="1" dirty="0" smtClean="0">
                <a:solidFill>
                  <a:srgbClr val="2CBD94"/>
                </a:solidFill>
              </a:rPr>
              <a:t>Finally.</a:t>
            </a:r>
            <a:endParaRPr lang="zh-TW" altLang="en-US" sz="2800" b="1" dirty="0">
              <a:solidFill>
                <a:srgbClr val="2CBD94"/>
              </a:solidFill>
            </a:endParaRPr>
          </a:p>
        </p:txBody>
      </p:sp>
      <p:sp>
        <p:nvSpPr>
          <p:cNvPr id="56" name="文字方塊 55"/>
          <p:cNvSpPr txBox="1"/>
          <p:nvPr/>
        </p:nvSpPr>
        <p:spPr>
          <a:xfrm>
            <a:off x="8691961" y="4975698"/>
            <a:ext cx="301349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ü"/>
            </a:pPr>
            <a:r>
              <a:rPr lang="zh-TW" altLang="en-US" sz="1800" dirty="0" smtClean="0">
                <a:solidFill>
                  <a:schemeClr val="bg1"/>
                </a:solidFill>
              </a:rPr>
              <a:t>獨立樣本比率差異檢定</a:t>
            </a:r>
            <a:endParaRPr lang="en-US" altLang="zh-TW" sz="1800" dirty="0" smtClean="0">
              <a:solidFill>
                <a:schemeClr val="bg1"/>
              </a:solidFill>
            </a:endParaRP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zh-TW" altLang="en-US" sz="1800" dirty="0" smtClean="0">
                <a:solidFill>
                  <a:schemeClr val="bg1"/>
                </a:solidFill>
              </a:rPr>
              <a:t>與預期結果不</a:t>
            </a:r>
            <a:r>
              <a:rPr lang="zh-TW" altLang="en-US" sz="1800" dirty="0">
                <a:solidFill>
                  <a:schemeClr val="bg1"/>
                </a:solidFill>
              </a:rPr>
              <a:t>符</a:t>
            </a:r>
            <a:endParaRPr lang="en-US" altLang="zh-TW" sz="1800" dirty="0" smtClean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229482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10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10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2" grpId="0"/>
      <p:bldP spid="56" grpId="2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圖片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4" y="861374"/>
            <a:ext cx="12194099" cy="7795491"/>
          </a:xfrm>
          <a:prstGeom prst="rect">
            <a:avLst/>
          </a:prstGeom>
        </p:spPr>
      </p:pic>
      <p:sp>
        <p:nvSpPr>
          <p:cNvPr id="8" name="矩形 7"/>
          <p:cNvSpPr/>
          <p:nvPr/>
        </p:nvSpPr>
        <p:spPr>
          <a:xfrm>
            <a:off x="794" y="0"/>
            <a:ext cx="12192000" cy="881869"/>
          </a:xfrm>
          <a:prstGeom prst="rect">
            <a:avLst/>
          </a:prstGeom>
          <a:solidFill>
            <a:srgbClr val="1A1E2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3200"/>
          </a:p>
        </p:txBody>
      </p:sp>
      <p:sp>
        <p:nvSpPr>
          <p:cNvPr id="2" name="矩形 1"/>
          <p:cNvSpPr/>
          <p:nvPr/>
        </p:nvSpPr>
        <p:spPr>
          <a:xfrm flipV="1">
            <a:off x="7734208" y="830895"/>
            <a:ext cx="893745" cy="60959"/>
          </a:xfrm>
          <a:prstGeom prst="rect">
            <a:avLst/>
          </a:prstGeom>
          <a:solidFill>
            <a:srgbClr val="2CBD9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1333" b="1" dirty="0">
              <a:solidFill>
                <a:srgbClr val="1A1E21"/>
              </a:solidFill>
            </a:endParaRPr>
          </a:p>
        </p:txBody>
      </p:sp>
      <p:sp>
        <p:nvSpPr>
          <p:cNvPr id="3" name="文本框 15"/>
          <p:cNvSpPr txBox="1"/>
          <p:nvPr/>
        </p:nvSpPr>
        <p:spPr>
          <a:xfrm>
            <a:off x="4837362" y="41776"/>
            <a:ext cx="1088760" cy="8125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kumimoji="1" lang="en-US" altLang="zh-TW" sz="1800" dirty="0" smtClean="0">
                <a:solidFill>
                  <a:schemeClr val="bg1">
                    <a:lumMod val="65000"/>
                  </a:schemeClr>
                </a:solidFill>
              </a:rPr>
              <a:t>OUTLINE</a:t>
            </a:r>
          </a:p>
          <a:p>
            <a:pPr algn="ctr">
              <a:lnSpc>
                <a:spcPct val="130000"/>
              </a:lnSpc>
            </a:pPr>
            <a:r>
              <a:rPr kumimoji="1" lang="zh-TW" altLang="en-US" sz="1800" dirty="0" smtClean="0">
                <a:solidFill>
                  <a:schemeClr val="bg1">
                    <a:lumMod val="65000"/>
                  </a:schemeClr>
                </a:solidFill>
              </a:rPr>
              <a:t>大</a:t>
            </a:r>
            <a:r>
              <a:rPr kumimoji="1" lang="zh-TW" altLang="en-US" sz="1800" dirty="0">
                <a:solidFill>
                  <a:schemeClr val="bg1">
                    <a:lumMod val="65000"/>
                  </a:schemeClr>
                </a:solidFill>
              </a:rPr>
              <a:t>綱</a:t>
            </a:r>
            <a:endParaRPr kumimoji="1" lang="zh-CN" altLang="en-US" sz="1800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4" name="文本框 8"/>
          <p:cNvSpPr txBox="1"/>
          <p:nvPr/>
        </p:nvSpPr>
        <p:spPr>
          <a:xfrm>
            <a:off x="6427237" y="48845"/>
            <a:ext cx="646331" cy="8125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kumimoji="1" lang="zh-TW" altLang="en-US" sz="1800" dirty="0" smtClean="0">
                <a:solidFill>
                  <a:schemeClr val="bg1">
                    <a:lumMod val="65000"/>
                  </a:schemeClr>
                </a:solidFill>
              </a:rPr>
              <a:t>理論</a:t>
            </a:r>
            <a:endParaRPr kumimoji="1" lang="en-US" altLang="zh-TW" sz="1800" dirty="0" smtClean="0">
              <a:solidFill>
                <a:schemeClr val="bg1">
                  <a:lumMod val="65000"/>
                </a:schemeClr>
              </a:solidFill>
            </a:endParaRPr>
          </a:p>
          <a:p>
            <a:pPr algn="ctr">
              <a:lnSpc>
                <a:spcPct val="130000"/>
              </a:lnSpc>
            </a:pPr>
            <a:r>
              <a:rPr kumimoji="1" lang="zh-TW" altLang="en-US" sz="1800" dirty="0" smtClean="0">
                <a:solidFill>
                  <a:schemeClr val="bg1">
                    <a:lumMod val="65000"/>
                  </a:schemeClr>
                </a:solidFill>
              </a:rPr>
              <a:t>發</a:t>
            </a:r>
            <a:r>
              <a:rPr kumimoji="1" lang="zh-TW" altLang="en-US" sz="1800" dirty="0">
                <a:solidFill>
                  <a:schemeClr val="bg1">
                    <a:lumMod val="65000"/>
                  </a:schemeClr>
                </a:solidFill>
              </a:rPr>
              <a:t>想</a:t>
            </a:r>
            <a:endParaRPr kumimoji="1" lang="zh-CN" altLang="en-US" sz="1800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5" name="文本框 9"/>
          <p:cNvSpPr txBox="1"/>
          <p:nvPr/>
        </p:nvSpPr>
        <p:spPr>
          <a:xfrm>
            <a:off x="7857916" y="63775"/>
            <a:ext cx="646331" cy="8125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kumimoji="1" lang="zh-TW" altLang="en-US" sz="1800" dirty="0" smtClean="0">
                <a:solidFill>
                  <a:schemeClr val="bg1"/>
                </a:solidFill>
              </a:rPr>
              <a:t>文本</a:t>
            </a:r>
            <a:endParaRPr kumimoji="1" lang="en-US" altLang="zh-TW" sz="1800" dirty="0" smtClean="0">
              <a:solidFill>
                <a:schemeClr val="bg1"/>
              </a:solidFill>
            </a:endParaRPr>
          </a:p>
          <a:p>
            <a:pPr algn="ctr">
              <a:lnSpc>
                <a:spcPct val="130000"/>
              </a:lnSpc>
            </a:pPr>
            <a:r>
              <a:rPr kumimoji="1" lang="zh-TW" altLang="en-US" sz="1800" dirty="0">
                <a:solidFill>
                  <a:schemeClr val="bg1"/>
                </a:solidFill>
              </a:rPr>
              <a:t>字典</a:t>
            </a:r>
            <a:endParaRPr kumimoji="1" lang="zh-CN" altLang="en-US" sz="1800" dirty="0">
              <a:solidFill>
                <a:schemeClr val="bg1"/>
              </a:solidFill>
            </a:endParaRPr>
          </a:p>
        </p:txBody>
      </p:sp>
      <p:sp>
        <p:nvSpPr>
          <p:cNvPr id="14" name="文本框 11"/>
          <p:cNvSpPr txBox="1"/>
          <p:nvPr/>
        </p:nvSpPr>
        <p:spPr>
          <a:xfrm>
            <a:off x="9288593" y="48844"/>
            <a:ext cx="646331" cy="8125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kumimoji="1" lang="zh-TW" altLang="en-US" sz="1800" dirty="0" smtClean="0">
                <a:solidFill>
                  <a:srgbClr val="A6A6A6"/>
                </a:solidFill>
              </a:rPr>
              <a:t>結果</a:t>
            </a:r>
            <a:endParaRPr kumimoji="1" lang="en-US" altLang="zh-TW" sz="1800" dirty="0" smtClean="0">
              <a:solidFill>
                <a:srgbClr val="A6A6A6"/>
              </a:solidFill>
            </a:endParaRPr>
          </a:p>
          <a:p>
            <a:pPr algn="ctr">
              <a:lnSpc>
                <a:spcPct val="130000"/>
              </a:lnSpc>
            </a:pPr>
            <a:r>
              <a:rPr kumimoji="1" lang="zh-TW" altLang="en-US" sz="1800" dirty="0" smtClean="0">
                <a:solidFill>
                  <a:srgbClr val="A6A6A6"/>
                </a:solidFill>
              </a:rPr>
              <a:t>討</a:t>
            </a:r>
            <a:r>
              <a:rPr kumimoji="1" lang="zh-TW" altLang="en-US" sz="1800" dirty="0">
                <a:solidFill>
                  <a:srgbClr val="A6A6A6"/>
                </a:solidFill>
              </a:rPr>
              <a:t>論</a:t>
            </a:r>
            <a:endParaRPr kumimoji="1" lang="zh-CN" altLang="en-US" sz="1800" dirty="0">
              <a:solidFill>
                <a:srgbClr val="A6A6A6"/>
              </a:solidFill>
            </a:endParaRPr>
          </a:p>
        </p:txBody>
      </p:sp>
      <p:sp>
        <p:nvSpPr>
          <p:cNvPr id="12" name="文字方塊 11"/>
          <p:cNvSpPr txBox="1"/>
          <p:nvPr/>
        </p:nvSpPr>
        <p:spPr>
          <a:xfrm>
            <a:off x="2066544" y="2317039"/>
            <a:ext cx="8410956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ü"/>
            </a:pPr>
            <a:r>
              <a:rPr lang="zh-TW" altLang="en-US" sz="2800" dirty="0" smtClean="0">
                <a:solidFill>
                  <a:srgbClr val="2CBD94"/>
                </a:solidFill>
              </a:rPr>
              <a:t>與假</a:t>
            </a:r>
            <a:r>
              <a:rPr lang="zh-TW" altLang="en-US" sz="2800" dirty="0">
                <a:solidFill>
                  <a:srgbClr val="2CBD94"/>
                </a:solidFill>
              </a:rPr>
              <a:t>設</a:t>
            </a:r>
            <a:r>
              <a:rPr lang="zh-TW" altLang="en-US" sz="2800" dirty="0" smtClean="0">
                <a:solidFill>
                  <a:srgbClr val="2CBD94"/>
                </a:solidFill>
              </a:rPr>
              <a:t>相符</a:t>
            </a:r>
            <a:endParaRPr lang="en-US" altLang="zh-TW" sz="2800" dirty="0" smtClean="0">
              <a:solidFill>
                <a:srgbClr val="2CBD94"/>
              </a:solidFill>
            </a:endParaRPr>
          </a:p>
          <a:p>
            <a:r>
              <a:rPr lang="zh-TW" altLang="en-US" sz="2800" dirty="0" smtClean="0">
                <a:solidFill>
                  <a:srgbClr val="2CBD94"/>
                </a:solidFill>
              </a:rPr>
              <a:t>「我」字頻自殺作家較多</a:t>
            </a:r>
            <a:endParaRPr lang="en-US" altLang="zh-TW" sz="2800" dirty="0" smtClean="0">
              <a:solidFill>
                <a:srgbClr val="2CBD94"/>
              </a:solidFill>
            </a:endParaRPr>
          </a:p>
          <a:p>
            <a:r>
              <a:rPr lang="zh-TW" altLang="en-US" sz="2800" dirty="0" smtClean="0">
                <a:solidFill>
                  <a:srgbClr val="2CBD94"/>
                </a:solidFill>
              </a:rPr>
              <a:t>「你、我、他」自殺作家的文本中出現頻率差異較大</a:t>
            </a:r>
            <a:endParaRPr lang="zh-TW" altLang="en-US" sz="2800" dirty="0">
              <a:solidFill>
                <a:srgbClr val="2CBD94"/>
              </a:solidFill>
            </a:endParaRPr>
          </a:p>
        </p:txBody>
      </p:sp>
      <p:sp>
        <p:nvSpPr>
          <p:cNvPr id="13" name="文字方塊 12"/>
          <p:cNvSpPr txBox="1"/>
          <p:nvPr/>
        </p:nvSpPr>
        <p:spPr>
          <a:xfrm>
            <a:off x="2066544" y="3969499"/>
            <a:ext cx="8153202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Century Gothic" panose="020B0502020202020204" pitchFamily="34" charset="0"/>
              <a:buChar char="Χ"/>
            </a:pPr>
            <a:r>
              <a:rPr lang="zh-TW" altLang="en-US" sz="2800" dirty="0" smtClean="0">
                <a:solidFill>
                  <a:srgbClr val="2CBD94"/>
                </a:solidFill>
              </a:rPr>
              <a:t>與假</a:t>
            </a:r>
            <a:r>
              <a:rPr lang="zh-TW" altLang="en-US" sz="2800" dirty="0">
                <a:solidFill>
                  <a:srgbClr val="2CBD94"/>
                </a:solidFill>
              </a:rPr>
              <a:t>設</a:t>
            </a:r>
            <a:r>
              <a:rPr lang="zh-TW" altLang="en-US" sz="2800" dirty="0" smtClean="0">
                <a:solidFill>
                  <a:srgbClr val="2CBD94"/>
                </a:solidFill>
              </a:rPr>
              <a:t>不符</a:t>
            </a:r>
            <a:endParaRPr lang="en-US" altLang="zh-TW" sz="2800" dirty="0" smtClean="0">
              <a:solidFill>
                <a:srgbClr val="2CBD94"/>
              </a:solidFill>
            </a:endParaRPr>
          </a:p>
          <a:p>
            <a:r>
              <a:rPr lang="zh-TW" altLang="en-US" sz="2800" dirty="0" smtClean="0">
                <a:solidFill>
                  <a:srgbClr val="2CBD94"/>
                </a:solidFill>
              </a:rPr>
              <a:t>正負向情緒詞皆自殺作家較多（限定人稱亦如此）</a:t>
            </a:r>
            <a:endParaRPr lang="en-US" altLang="zh-TW" sz="2800" dirty="0" smtClean="0">
              <a:solidFill>
                <a:srgbClr val="2CBD94"/>
              </a:solidFill>
            </a:endParaRPr>
          </a:p>
          <a:p>
            <a:r>
              <a:rPr lang="zh-TW" altLang="en-US" sz="2800" dirty="0" smtClean="0">
                <a:solidFill>
                  <a:srgbClr val="2CBD94"/>
                </a:solidFill>
              </a:rPr>
              <a:t>認知歷程詞自殺作家較多</a:t>
            </a:r>
            <a:endParaRPr lang="en-US" altLang="zh-TW" sz="2800" dirty="0" smtClean="0">
              <a:solidFill>
                <a:srgbClr val="2CBD94"/>
              </a:solidFill>
            </a:endParaRPr>
          </a:p>
        </p:txBody>
      </p:sp>
      <p:pic>
        <p:nvPicPr>
          <p:cNvPr id="10" name="圖片 9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134" t="1" r="4681" b="5970"/>
          <a:stretch/>
        </p:blipFill>
        <p:spPr>
          <a:xfrm>
            <a:off x="465322" y="1765352"/>
            <a:ext cx="7890410" cy="4408293"/>
          </a:xfrm>
          <a:prstGeom prst="rect">
            <a:avLst/>
          </a:prstGeom>
        </p:spPr>
      </p:pic>
      <p:sp>
        <p:nvSpPr>
          <p:cNvPr id="6" name="文字方塊 5"/>
          <p:cNvSpPr txBox="1"/>
          <p:nvPr/>
        </p:nvSpPr>
        <p:spPr>
          <a:xfrm>
            <a:off x="8340637" y="3485020"/>
            <a:ext cx="3758218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800" b="1" dirty="0">
                <a:solidFill>
                  <a:srgbClr val="000000"/>
                </a:solidFill>
              </a:rPr>
              <a:t>與預期結果</a:t>
            </a:r>
            <a:r>
              <a:rPr lang="zh-TW" altLang="en-US" sz="2800" b="1" dirty="0" smtClean="0">
                <a:solidFill>
                  <a:srgbClr val="000000"/>
                </a:solidFill>
              </a:rPr>
              <a:t>不符</a:t>
            </a:r>
            <a:endParaRPr lang="en-US" altLang="zh-TW" sz="2800" b="1" dirty="0" smtClean="0">
              <a:solidFill>
                <a:srgbClr val="000000"/>
              </a:solidFill>
            </a:endParaRPr>
          </a:p>
          <a:p>
            <a:r>
              <a:rPr lang="zh-TW" altLang="en-US" sz="2800" b="1" dirty="0" smtClean="0">
                <a:solidFill>
                  <a:srgbClr val="000000"/>
                </a:solidFill>
              </a:rPr>
              <a:t>檢定</a:t>
            </a:r>
            <a:r>
              <a:rPr lang="en-US" altLang="zh-TW" sz="2800" b="1" dirty="0" smtClean="0">
                <a:solidFill>
                  <a:srgbClr val="000000"/>
                </a:solidFill>
              </a:rPr>
              <a:t>p-value</a:t>
            </a:r>
            <a:r>
              <a:rPr lang="zh-TW" altLang="en-US" sz="2800" b="1" dirty="0" smtClean="0">
                <a:solidFill>
                  <a:srgbClr val="000000"/>
                </a:solidFill>
              </a:rPr>
              <a:t>皆</a:t>
            </a:r>
            <a:r>
              <a:rPr lang="en-US" altLang="zh-TW" sz="2800" b="1" dirty="0" smtClean="0">
                <a:solidFill>
                  <a:srgbClr val="000000"/>
                </a:solidFill>
              </a:rPr>
              <a:t>&lt;.001</a:t>
            </a:r>
            <a:endParaRPr lang="en-US" altLang="zh-TW" sz="2800" b="1" dirty="0">
              <a:solidFill>
                <a:srgbClr val="000000"/>
              </a:solidFill>
            </a:endParaRPr>
          </a:p>
          <a:p>
            <a:endParaRPr lang="zh-TW" altLang="en-US" sz="2800" b="1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05687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3" grpId="0"/>
      <p:bldP spid="6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椭圆 2"/>
          <p:cNvSpPr/>
          <p:nvPr/>
        </p:nvSpPr>
        <p:spPr>
          <a:xfrm>
            <a:off x="5240918" y="2369921"/>
            <a:ext cx="1711749" cy="1711749"/>
          </a:xfrm>
          <a:prstGeom prst="ellipse">
            <a:avLst/>
          </a:prstGeom>
          <a:noFill/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90000"/>
              </a:lnSpc>
            </a:pPr>
            <a:r>
              <a:rPr kumimoji="1" lang="en-US" altLang="zh-CN" sz="12000" dirty="0">
                <a:solidFill>
                  <a:schemeClr val="bg1"/>
                </a:solidFill>
              </a:rPr>
              <a:t>3</a:t>
            </a:r>
            <a:endParaRPr kumimoji="1" lang="zh-CN" altLang="en-US" sz="12000" dirty="0">
              <a:solidFill>
                <a:schemeClr val="bg1"/>
              </a:solidFill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3747439" y="4428110"/>
            <a:ext cx="469872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zh-TW" altLang="en-US" sz="3200" dirty="0">
                <a:solidFill>
                  <a:schemeClr val="bg1"/>
                </a:solidFill>
                <a:latin typeface="+mj-ea"/>
                <a:ea typeface="+mj-ea"/>
              </a:rPr>
              <a:t>結</a:t>
            </a:r>
            <a:r>
              <a:rPr kumimoji="1" lang="zh-TW" altLang="en-US" sz="3200" dirty="0" smtClean="0">
                <a:solidFill>
                  <a:schemeClr val="bg1"/>
                </a:solidFill>
                <a:latin typeface="+mj-ea"/>
                <a:ea typeface="+mj-ea"/>
              </a:rPr>
              <a:t>果討論、未來改進方向</a:t>
            </a:r>
            <a:endParaRPr kumimoji="1" lang="zh-CN" altLang="en-US" sz="3200" dirty="0">
              <a:solidFill>
                <a:srgbClr val="FFFFFF"/>
              </a:solidFill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28620721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xmlns:p14="http://schemas.microsoft.com/office/powerpoint/2010/main"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圖片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8" y="-128955"/>
            <a:ext cx="12192000" cy="8128000"/>
          </a:xfrm>
          <a:prstGeom prst="rect">
            <a:avLst/>
          </a:prstGeom>
        </p:spPr>
      </p:pic>
      <p:sp>
        <p:nvSpPr>
          <p:cNvPr id="8" name="矩形 7"/>
          <p:cNvSpPr/>
          <p:nvPr/>
        </p:nvSpPr>
        <p:spPr>
          <a:xfrm>
            <a:off x="794" y="0"/>
            <a:ext cx="12192000" cy="881869"/>
          </a:xfrm>
          <a:prstGeom prst="rect">
            <a:avLst/>
          </a:prstGeom>
          <a:solidFill>
            <a:srgbClr val="1A1E2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3200"/>
          </a:p>
        </p:txBody>
      </p:sp>
      <p:sp>
        <p:nvSpPr>
          <p:cNvPr id="2" name="矩形 1"/>
          <p:cNvSpPr/>
          <p:nvPr/>
        </p:nvSpPr>
        <p:spPr>
          <a:xfrm flipV="1">
            <a:off x="9164885" y="815346"/>
            <a:ext cx="893745" cy="60959"/>
          </a:xfrm>
          <a:prstGeom prst="rect">
            <a:avLst/>
          </a:prstGeom>
          <a:solidFill>
            <a:srgbClr val="2CBD9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1333" b="1" dirty="0">
              <a:solidFill>
                <a:srgbClr val="1A1E21"/>
              </a:solidFill>
            </a:endParaRPr>
          </a:p>
        </p:txBody>
      </p:sp>
      <p:sp>
        <p:nvSpPr>
          <p:cNvPr id="3" name="文本框 15"/>
          <p:cNvSpPr txBox="1"/>
          <p:nvPr/>
        </p:nvSpPr>
        <p:spPr>
          <a:xfrm>
            <a:off x="4837362" y="41776"/>
            <a:ext cx="1088760" cy="8125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kumimoji="1" lang="en-US" altLang="zh-TW" sz="1800" dirty="0" smtClean="0">
                <a:solidFill>
                  <a:schemeClr val="bg1">
                    <a:lumMod val="65000"/>
                  </a:schemeClr>
                </a:solidFill>
              </a:rPr>
              <a:t>OUTLINE</a:t>
            </a:r>
          </a:p>
          <a:p>
            <a:pPr algn="ctr">
              <a:lnSpc>
                <a:spcPct val="130000"/>
              </a:lnSpc>
            </a:pPr>
            <a:r>
              <a:rPr kumimoji="1" lang="zh-TW" altLang="en-US" sz="1800" dirty="0" smtClean="0">
                <a:solidFill>
                  <a:schemeClr val="bg1">
                    <a:lumMod val="65000"/>
                  </a:schemeClr>
                </a:solidFill>
              </a:rPr>
              <a:t>大</a:t>
            </a:r>
            <a:r>
              <a:rPr kumimoji="1" lang="zh-TW" altLang="en-US" sz="1800" dirty="0">
                <a:solidFill>
                  <a:schemeClr val="bg1">
                    <a:lumMod val="65000"/>
                  </a:schemeClr>
                </a:solidFill>
              </a:rPr>
              <a:t>綱</a:t>
            </a:r>
            <a:endParaRPr kumimoji="1" lang="zh-CN" altLang="en-US" sz="1800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4" name="文本框 8"/>
          <p:cNvSpPr txBox="1"/>
          <p:nvPr/>
        </p:nvSpPr>
        <p:spPr>
          <a:xfrm>
            <a:off x="6427237" y="48845"/>
            <a:ext cx="646331" cy="8125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kumimoji="1" lang="zh-TW" altLang="en-US" sz="1800" dirty="0" smtClean="0">
                <a:solidFill>
                  <a:schemeClr val="bg1">
                    <a:lumMod val="65000"/>
                  </a:schemeClr>
                </a:solidFill>
              </a:rPr>
              <a:t>理論</a:t>
            </a:r>
            <a:endParaRPr kumimoji="1" lang="en-US" altLang="zh-TW" sz="1800" dirty="0" smtClean="0">
              <a:solidFill>
                <a:schemeClr val="bg1">
                  <a:lumMod val="65000"/>
                </a:schemeClr>
              </a:solidFill>
            </a:endParaRPr>
          </a:p>
          <a:p>
            <a:pPr algn="ctr">
              <a:lnSpc>
                <a:spcPct val="130000"/>
              </a:lnSpc>
            </a:pPr>
            <a:r>
              <a:rPr kumimoji="1" lang="zh-TW" altLang="en-US" sz="1800" dirty="0" smtClean="0">
                <a:solidFill>
                  <a:schemeClr val="bg1">
                    <a:lumMod val="65000"/>
                  </a:schemeClr>
                </a:solidFill>
              </a:rPr>
              <a:t>發</a:t>
            </a:r>
            <a:r>
              <a:rPr kumimoji="1" lang="zh-TW" altLang="en-US" sz="1800" dirty="0">
                <a:solidFill>
                  <a:schemeClr val="bg1">
                    <a:lumMod val="65000"/>
                  </a:schemeClr>
                </a:solidFill>
              </a:rPr>
              <a:t>想</a:t>
            </a:r>
            <a:endParaRPr kumimoji="1" lang="zh-CN" altLang="en-US" sz="1800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5" name="文本框 9"/>
          <p:cNvSpPr txBox="1"/>
          <p:nvPr/>
        </p:nvSpPr>
        <p:spPr>
          <a:xfrm>
            <a:off x="7857916" y="63775"/>
            <a:ext cx="646331" cy="8125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kumimoji="1" lang="zh-TW" altLang="en-US" sz="1800" dirty="0" smtClean="0">
                <a:solidFill>
                  <a:schemeClr val="bg1">
                    <a:lumMod val="65000"/>
                  </a:schemeClr>
                </a:solidFill>
              </a:rPr>
              <a:t>文本</a:t>
            </a:r>
            <a:endParaRPr kumimoji="1" lang="en-US" altLang="zh-TW" sz="1800" dirty="0" smtClean="0">
              <a:solidFill>
                <a:schemeClr val="bg1">
                  <a:lumMod val="65000"/>
                </a:schemeClr>
              </a:solidFill>
            </a:endParaRPr>
          </a:p>
          <a:p>
            <a:pPr algn="ctr">
              <a:lnSpc>
                <a:spcPct val="130000"/>
              </a:lnSpc>
            </a:pPr>
            <a:r>
              <a:rPr kumimoji="1" lang="zh-TW" altLang="en-US" sz="1800" dirty="0">
                <a:solidFill>
                  <a:schemeClr val="bg1">
                    <a:lumMod val="65000"/>
                  </a:schemeClr>
                </a:solidFill>
              </a:rPr>
              <a:t>字典</a:t>
            </a:r>
            <a:endParaRPr kumimoji="1" lang="zh-CN" altLang="en-US" sz="1800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7" name="文字方塊 16"/>
          <p:cNvSpPr txBox="1"/>
          <p:nvPr/>
        </p:nvSpPr>
        <p:spPr>
          <a:xfrm>
            <a:off x="2374227" y="2181947"/>
            <a:ext cx="853135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Wingdings" panose="05000000000000000000" pitchFamily="2" charset="2"/>
              <a:buChar char="p"/>
            </a:pPr>
            <a:r>
              <a:rPr lang="zh-TW" altLang="en-US" sz="2800" dirty="0" smtClean="0">
                <a:solidFill>
                  <a:schemeClr val="bg1"/>
                </a:solidFill>
              </a:rPr>
              <a:t>與假</a:t>
            </a:r>
            <a:r>
              <a:rPr lang="zh-TW" altLang="en-US" sz="2800" dirty="0">
                <a:solidFill>
                  <a:schemeClr val="bg1"/>
                </a:solidFill>
              </a:rPr>
              <a:t>設</a:t>
            </a:r>
            <a:r>
              <a:rPr lang="zh-TW" altLang="en-US" sz="2800" dirty="0" smtClean="0">
                <a:solidFill>
                  <a:schemeClr val="bg1"/>
                </a:solidFill>
              </a:rPr>
              <a:t>相符的綜合可能原因</a:t>
            </a:r>
            <a:endParaRPr lang="en-US" altLang="zh-TW" sz="2800" dirty="0" smtClean="0">
              <a:solidFill>
                <a:schemeClr val="bg1"/>
              </a:solidFill>
            </a:endParaRPr>
          </a:p>
        </p:txBody>
      </p:sp>
      <p:sp>
        <p:nvSpPr>
          <p:cNvPr id="14" name="文本框 11"/>
          <p:cNvSpPr txBox="1"/>
          <p:nvPr/>
        </p:nvSpPr>
        <p:spPr>
          <a:xfrm>
            <a:off x="9288593" y="48844"/>
            <a:ext cx="646331" cy="8125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kumimoji="1" lang="zh-TW" altLang="en-US" sz="1800" dirty="0" smtClean="0">
                <a:solidFill>
                  <a:schemeClr val="bg1"/>
                </a:solidFill>
              </a:rPr>
              <a:t>結果</a:t>
            </a:r>
            <a:endParaRPr kumimoji="1" lang="en-US" altLang="zh-TW" sz="1800" dirty="0" smtClean="0">
              <a:solidFill>
                <a:schemeClr val="bg1"/>
              </a:solidFill>
            </a:endParaRPr>
          </a:p>
          <a:p>
            <a:pPr algn="ctr">
              <a:lnSpc>
                <a:spcPct val="130000"/>
              </a:lnSpc>
            </a:pPr>
            <a:r>
              <a:rPr kumimoji="1" lang="zh-TW" altLang="en-US" sz="1800" dirty="0" smtClean="0">
                <a:solidFill>
                  <a:schemeClr val="bg1"/>
                </a:solidFill>
              </a:rPr>
              <a:t>討</a:t>
            </a:r>
            <a:r>
              <a:rPr kumimoji="1" lang="zh-TW" altLang="en-US" sz="1800" dirty="0">
                <a:solidFill>
                  <a:schemeClr val="bg1"/>
                </a:solidFill>
              </a:rPr>
              <a:t>論</a:t>
            </a:r>
            <a:endParaRPr kumimoji="1" lang="zh-CN" altLang="en-US" sz="1800" dirty="0">
              <a:solidFill>
                <a:schemeClr val="bg1"/>
              </a:solidFill>
            </a:endParaRPr>
          </a:p>
        </p:txBody>
      </p:sp>
      <p:sp>
        <p:nvSpPr>
          <p:cNvPr id="23" name="文字方塊 22"/>
          <p:cNvSpPr txBox="1"/>
          <p:nvPr/>
        </p:nvSpPr>
        <p:spPr>
          <a:xfrm>
            <a:off x="2374227" y="2460408"/>
            <a:ext cx="8531352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altLang="zh-TW" sz="2800" dirty="0" smtClean="0">
              <a:solidFill>
                <a:schemeClr val="bg1"/>
              </a:solidFill>
            </a:endParaRPr>
          </a:p>
          <a:p>
            <a:pPr marL="457200" indent="-457200">
              <a:buFont typeface="Wingdings" panose="05000000000000000000" pitchFamily="2" charset="2"/>
              <a:buChar char="Ø"/>
            </a:pPr>
            <a:r>
              <a:rPr lang="zh-TW" altLang="en-US" sz="2800" dirty="0" smtClean="0">
                <a:solidFill>
                  <a:schemeClr val="bg1"/>
                </a:solidFill>
              </a:rPr>
              <a:t>文本數量不夠</a:t>
            </a:r>
            <a:endParaRPr lang="en-US" altLang="zh-TW" sz="2800" dirty="0" smtClean="0">
              <a:solidFill>
                <a:schemeClr val="bg1"/>
              </a:solidFill>
            </a:endParaRPr>
          </a:p>
          <a:p>
            <a:pPr marL="457200" indent="-457200">
              <a:buFont typeface="Wingdings" panose="05000000000000000000" pitchFamily="2" charset="2"/>
              <a:buChar char="Ø"/>
            </a:pPr>
            <a:r>
              <a:rPr lang="zh-TW" altLang="en-US" sz="2800" dirty="0" smtClean="0">
                <a:solidFill>
                  <a:schemeClr val="bg1"/>
                </a:solidFill>
              </a:rPr>
              <a:t>詞典不夠周全</a:t>
            </a:r>
            <a:endParaRPr lang="en-US" altLang="zh-TW" sz="2800" dirty="0" smtClean="0">
              <a:solidFill>
                <a:schemeClr val="bg1"/>
              </a:solidFill>
            </a:endParaRPr>
          </a:p>
          <a:p>
            <a:pPr marL="457200" indent="-457200">
              <a:buFont typeface="Wingdings" panose="05000000000000000000" pitchFamily="2" charset="2"/>
              <a:buChar char="Ø"/>
            </a:pPr>
            <a:r>
              <a:rPr lang="zh-TW" altLang="en-US" sz="2800" dirty="0" smtClean="0">
                <a:solidFill>
                  <a:schemeClr val="bg1"/>
                </a:solidFill>
              </a:rPr>
              <a:t>從文本的內容建詞庫，而兩類文本字數又差異大</a:t>
            </a:r>
            <a:endParaRPr lang="en-US" altLang="zh-TW" sz="2800" dirty="0" smtClean="0">
              <a:solidFill>
                <a:schemeClr val="bg1"/>
              </a:solidFill>
            </a:endParaRPr>
          </a:p>
          <a:p>
            <a:pPr marL="457200" indent="-457200">
              <a:buFont typeface="Wingdings" panose="05000000000000000000" pitchFamily="2" charset="2"/>
              <a:buChar char="Ø"/>
            </a:pPr>
            <a:r>
              <a:rPr lang="zh-TW" altLang="en-US" sz="2800" dirty="0" smtClean="0">
                <a:solidFill>
                  <a:schemeClr val="bg1"/>
                </a:solidFill>
              </a:rPr>
              <a:t>文本作家來自不同國家、時期</a:t>
            </a:r>
            <a:endParaRPr lang="en-US" altLang="zh-TW" sz="2800" dirty="0" smtClean="0">
              <a:solidFill>
                <a:schemeClr val="bg1"/>
              </a:solidFill>
            </a:endParaRPr>
          </a:p>
          <a:p>
            <a:pPr marL="457200" indent="-457200">
              <a:buFont typeface="Wingdings" panose="05000000000000000000" pitchFamily="2" charset="2"/>
              <a:buChar char="Ø"/>
            </a:pPr>
            <a:r>
              <a:rPr lang="zh-TW" altLang="en-US" sz="2800" dirty="0" smtClean="0">
                <a:solidFill>
                  <a:schemeClr val="bg1"/>
                </a:solidFill>
              </a:rPr>
              <a:t>詞典建立缺乏理論基礎</a:t>
            </a:r>
            <a:endParaRPr lang="en-US" altLang="zh-TW" sz="2800" dirty="0" smtClean="0">
              <a:solidFill>
                <a:schemeClr val="bg1"/>
              </a:solidFill>
            </a:endParaRPr>
          </a:p>
        </p:txBody>
      </p:sp>
      <p:sp>
        <p:nvSpPr>
          <p:cNvPr id="18" name="文字方塊 17"/>
          <p:cNvSpPr txBox="1"/>
          <p:nvPr/>
        </p:nvSpPr>
        <p:spPr>
          <a:xfrm>
            <a:off x="2394080" y="3429135"/>
            <a:ext cx="8531352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altLang="zh-TW" sz="2800" dirty="0" smtClean="0">
              <a:solidFill>
                <a:schemeClr val="bg1"/>
              </a:solidFill>
            </a:endParaRPr>
          </a:p>
          <a:p>
            <a:pPr marL="457200" indent="-457200">
              <a:buFont typeface="Wingdings" panose="05000000000000000000" pitchFamily="2" charset="2"/>
              <a:buChar char="Ø"/>
            </a:pPr>
            <a:r>
              <a:rPr lang="zh-TW" altLang="en-US" sz="2800" dirty="0" smtClean="0">
                <a:solidFill>
                  <a:schemeClr val="bg1"/>
                </a:solidFill>
              </a:rPr>
              <a:t>人稱代名詞詞典建立較簡單</a:t>
            </a:r>
            <a:endParaRPr lang="en-US" altLang="zh-TW" sz="2800" dirty="0" smtClean="0">
              <a:solidFill>
                <a:schemeClr val="bg1"/>
              </a:solidFill>
            </a:endParaRPr>
          </a:p>
          <a:p>
            <a:pPr marL="457200" indent="-457200">
              <a:buFont typeface="Wingdings" panose="05000000000000000000" pitchFamily="2" charset="2"/>
              <a:buChar char="Ø"/>
            </a:pPr>
            <a:endParaRPr lang="en-US" altLang="zh-TW" sz="2800" dirty="0" smtClean="0">
              <a:solidFill>
                <a:schemeClr val="bg1"/>
              </a:solidFill>
            </a:endParaRPr>
          </a:p>
        </p:txBody>
      </p:sp>
      <p:sp>
        <p:nvSpPr>
          <p:cNvPr id="24" name="文字方塊 23"/>
          <p:cNvSpPr txBox="1"/>
          <p:nvPr/>
        </p:nvSpPr>
        <p:spPr>
          <a:xfrm>
            <a:off x="2395418" y="1651417"/>
            <a:ext cx="853135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Wingdings" panose="05000000000000000000" pitchFamily="2" charset="2"/>
              <a:buChar char="p"/>
            </a:pPr>
            <a:r>
              <a:rPr lang="zh-TW" altLang="en-US" sz="2800" dirty="0" smtClean="0">
                <a:solidFill>
                  <a:schemeClr val="bg1"/>
                </a:solidFill>
              </a:rPr>
              <a:t>與假</a:t>
            </a:r>
            <a:r>
              <a:rPr lang="zh-TW" altLang="en-US" sz="2800" dirty="0">
                <a:solidFill>
                  <a:schemeClr val="bg1"/>
                </a:solidFill>
              </a:rPr>
              <a:t>設</a:t>
            </a:r>
            <a:r>
              <a:rPr lang="zh-TW" altLang="en-US" sz="2800" dirty="0" smtClean="0">
                <a:solidFill>
                  <a:schemeClr val="bg1"/>
                </a:solidFill>
              </a:rPr>
              <a:t>不符的綜合可能原因</a:t>
            </a:r>
            <a:endParaRPr lang="en-US" altLang="zh-TW" sz="2800" dirty="0" smtClean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907269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/>
      <p:bldP spid="23" grpId="1"/>
      <p:bldP spid="18" grpId="0"/>
      <p:bldP spid="24" grpId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圖片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4" y="-1270188"/>
            <a:ext cx="12193358" cy="8128188"/>
          </a:xfrm>
          <a:prstGeom prst="rect">
            <a:avLst/>
          </a:prstGeom>
        </p:spPr>
      </p:pic>
      <p:sp>
        <p:nvSpPr>
          <p:cNvPr id="8" name="矩形 7"/>
          <p:cNvSpPr/>
          <p:nvPr/>
        </p:nvSpPr>
        <p:spPr>
          <a:xfrm>
            <a:off x="794" y="0"/>
            <a:ext cx="12192000" cy="881869"/>
          </a:xfrm>
          <a:prstGeom prst="rect">
            <a:avLst/>
          </a:prstGeom>
          <a:solidFill>
            <a:srgbClr val="1A1E2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3200"/>
          </a:p>
        </p:txBody>
      </p:sp>
      <p:sp>
        <p:nvSpPr>
          <p:cNvPr id="2" name="矩形 1"/>
          <p:cNvSpPr/>
          <p:nvPr/>
        </p:nvSpPr>
        <p:spPr>
          <a:xfrm flipV="1">
            <a:off x="9164885" y="815346"/>
            <a:ext cx="893745" cy="60959"/>
          </a:xfrm>
          <a:prstGeom prst="rect">
            <a:avLst/>
          </a:prstGeom>
          <a:solidFill>
            <a:srgbClr val="2CBD9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1333" b="1" dirty="0">
              <a:solidFill>
                <a:srgbClr val="1A1E21"/>
              </a:solidFill>
            </a:endParaRPr>
          </a:p>
        </p:txBody>
      </p:sp>
      <p:sp>
        <p:nvSpPr>
          <p:cNvPr id="3" name="文本框 15"/>
          <p:cNvSpPr txBox="1"/>
          <p:nvPr/>
        </p:nvSpPr>
        <p:spPr>
          <a:xfrm>
            <a:off x="4837362" y="41776"/>
            <a:ext cx="1088760" cy="8125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kumimoji="1" lang="en-US" altLang="zh-TW" sz="1800" dirty="0" smtClean="0">
                <a:solidFill>
                  <a:schemeClr val="bg1">
                    <a:lumMod val="65000"/>
                  </a:schemeClr>
                </a:solidFill>
              </a:rPr>
              <a:t>OUTLINE</a:t>
            </a:r>
          </a:p>
          <a:p>
            <a:pPr algn="ctr">
              <a:lnSpc>
                <a:spcPct val="130000"/>
              </a:lnSpc>
            </a:pPr>
            <a:r>
              <a:rPr kumimoji="1" lang="zh-TW" altLang="en-US" sz="1800" dirty="0" smtClean="0">
                <a:solidFill>
                  <a:schemeClr val="bg1">
                    <a:lumMod val="65000"/>
                  </a:schemeClr>
                </a:solidFill>
              </a:rPr>
              <a:t>大</a:t>
            </a:r>
            <a:r>
              <a:rPr kumimoji="1" lang="zh-TW" altLang="en-US" sz="1800" dirty="0">
                <a:solidFill>
                  <a:schemeClr val="bg1">
                    <a:lumMod val="65000"/>
                  </a:schemeClr>
                </a:solidFill>
              </a:rPr>
              <a:t>綱</a:t>
            </a:r>
            <a:endParaRPr kumimoji="1" lang="zh-CN" altLang="en-US" sz="1800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4" name="文本框 8"/>
          <p:cNvSpPr txBox="1"/>
          <p:nvPr/>
        </p:nvSpPr>
        <p:spPr>
          <a:xfrm>
            <a:off x="6427237" y="48845"/>
            <a:ext cx="646331" cy="8125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kumimoji="1" lang="zh-TW" altLang="en-US" sz="1800" dirty="0" smtClean="0">
                <a:solidFill>
                  <a:schemeClr val="bg1">
                    <a:lumMod val="65000"/>
                  </a:schemeClr>
                </a:solidFill>
              </a:rPr>
              <a:t>理論</a:t>
            </a:r>
            <a:endParaRPr kumimoji="1" lang="en-US" altLang="zh-TW" sz="1800" dirty="0" smtClean="0">
              <a:solidFill>
                <a:schemeClr val="bg1">
                  <a:lumMod val="65000"/>
                </a:schemeClr>
              </a:solidFill>
            </a:endParaRPr>
          </a:p>
          <a:p>
            <a:pPr algn="ctr">
              <a:lnSpc>
                <a:spcPct val="130000"/>
              </a:lnSpc>
            </a:pPr>
            <a:r>
              <a:rPr kumimoji="1" lang="zh-TW" altLang="en-US" sz="1800" dirty="0" smtClean="0">
                <a:solidFill>
                  <a:schemeClr val="bg1">
                    <a:lumMod val="65000"/>
                  </a:schemeClr>
                </a:solidFill>
              </a:rPr>
              <a:t>發</a:t>
            </a:r>
            <a:r>
              <a:rPr kumimoji="1" lang="zh-TW" altLang="en-US" sz="1800" dirty="0">
                <a:solidFill>
                  <a:schemeClr val="bg1">
                    <a:lumMod val="65000"/>
                  </a:schemeClr>
                </a:solidFill>
              </a:rPr>
              <a:t>想</a:t>
            </a:r>
            <a:endParaRPr kumimoji="1" lang="zh-CN" altLang="en-US" sz="1800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5" name="文本框 9"/>
          <p:cNvSpPr txBox="1"/>
          <p:nvPr/>
        </p:nvSpPr>
        <p:spPr>
          <a:xfrm>
            <a:off x="7857916" y="63775"/>
            <a:ext cx="646331" cy="8125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kumimoji="1" lang="zh-TW" altLang="en-US" sz="1800" dirty="0" smtClean="0">
                <a:solidFill>
                  <a:schemeClr val="bg1">
                    <a:lumMod val="65000"/>
                  </a:schemeClr>
                </a:solidFill>
              </a:rPr>
              <a:t>文本</a:t>
            </a:r>
            <a:endParaRPr kumimoji="1" lang="en-US" altLang="zh-TW" sz="1800" dirty="0" smtClean="0">
              <a:solidFill>
                <a:schemeClr val="bg1">
                  <a:lumMod val="65000"/>
                </a:schemeClr>
              </a:solidFill>
            </a:endParaRPr>
          </a:p>
          <a:p>
            <a:pPr algn="ctr">
              <a:lnSpc>
                <a:spcPct val="130000"/>
              </a:lnSpc>
            </a:pPr>
            <a:r>
              <a:rPr kumimoji="1" lang="zh-TW" altLang="en-US" sz="1800" dirty="0">
                <a:solidFill>
                  <a:schemeClr val="bg1">
                    <a:lumMod val="65000"/>
                  </a:schemeClr>
                </a:solidFill>
              </a:rPr>
              <a:t>字典</a:t>
            </a:r>
            <a:endParaRPr kumimoji="1" lang="zh-CN" altLang="en-US" sz="1800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1"/>
          <p:cNvSpPr txBox="1"/>
          <p:nvPr/>
        </p:nvSpPr>
        <p:spPr>
          <a:xfrm>
            <a:off x="9288593" y="48844"/>
            <a:ext cx="646331" cy="8125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kumimoji="1" lang="zh-TW" altLang="en-US" sz="1800" dirty="0" smtClean="0">
                <a:solidFill>
                  <a:schemeClr val="bg1"/>
                </a:solidFill>
              </a:rPr>
              <a:t>結果</a:t>
            </a:r>
            <a:endParaRPr kumimoji="1" lang="en-US" altLang="zh-TW" sz="1800" dirty="0" smtClean="0">
              <a:solidFill>
                <a:schemeClr val="bg1"/>
              </a:solidFill>
            </a:endParaRPr>
          </a:p>
          <a:p>
            <a:pPr algn="ctr">
              <a:lnSpc>
                <a:spcPct val="130000"/>
              </a:lnSpc>
            </a:pPr>
            <a:r>
              <a:rPr kumimoji="1" lang="zh-TW" altLang="en-US" sz="1800" dirty="0" smtClean="0">
                <a:solidFill>
                  <a:schemeClr val="bg1"/>
                </a:solidFill>
              </a:rPr>
              <a:t>討</a:t>
            </a:r>
            <a:r>
              <a:rPr kumimoji="1" lang="zh-TW" altLang="en-US" sz="1800" dirty="0">
                <a:solidFill>
                  <a:schemeClr val="bg1"/>
                </a:solidFill>
              </a:rPr>
              <a:t>論</a:t>
            </a:r>
            <a:endParaRPr kumimoji="1" lang="zh-CN" altLang="en-US" sz="1800" dirty="0">
              <a:solidFill>
                <a:schemeClr val="bg1"/>
              </a:solidFill>
            </a:endParaRPr>
          </a:p>
        </p:txBody>
      </p:sp>
      <p:sp>
        <p:nvSpPr>
          <p:cNvPr id="13" name="文字方塊 12"/>
          <p:cNvSpPr txBox="1"/>
          <p:nvPr/>
        </p:nvSpPr>
        <p:spPr>
          <a:xfrm>
            <a:off x="2161561" y="2036201"/>
            <a:ext cx="853135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Century Gothic" panose="020B0502020202020204" pitchFamily="34" charset="0"/>
              <a:buChar char="Χ"/>
            </a:pPr>
            <a:r>
              <a:rPr lang="zh-TW" altLang="en-US" sz="2800" dirty="0" smtClean="0">
                <a:solidFill>
                  <a:schemeClr val="bg1"/>
                </a:solidFill>
              </a:rPr>
              <a:t>正負向情緒詞皆自殺作家較多（限定人稱亦如此）</a:t>
            </a:r>
            <a:endParaRPr lang="en-US" altLang="zh-TW" sz="2800" dirty="0" smtClean="0">
              <a:solidFill>
                <a:schemeClr val="bg1"/>
              </a:solidFill>
            </a:endParaRPr>
          </a:p>
        </p:txBody>
      </p:sp>
      <p:sp>
        <p:nvSpPr>
          <p:cNvPr id="15" name="文字方塊 14"/>
          <p:cNvSpPr txBox="1"/>
          <p:nvPr/>
        </p:nvSpPr>
        <p:spPr>
          <a:xfrm>
            <a:off x="2161561" y="3175644"/>
            <a:ext cx="853135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Wingdings" panose="05000000000000000000" pitchFamily="2" charset="2"/>
              <a:buChar char="Ø"/>
            </a:pPr>
            <a:r>
              <a:rPr lang="zh-TW" altLang="en-US" sz="2800" dirty="0" smtClean="0">
                <a:solidFill>
                  <a:schemeClr val="bg1"/>
                </a:solidFill>
              </a:rPr>
              <a:t>理論方面：</a:t>
            </a:r>
            <a:endParaRPr lang="en-US" altLang="zh-TW" sz="2800" dirty="0" smtClean="0">
              <a:solidFill>
                <a:schemeClr val="bg1"/>
              </a:solidFill>
            </a:endParaRPr>
          </a:p>
          <a:p>
            <a:r>
              <a:rPr lang="zh-TW" altLang="en-US" sz="2800" dirty="0" smtClean="0">
                <a:solidFill>
                  <a:schemeClr val="bg1"/>
                </a:solidFill>
              </a:rPr>
              <a:t>有憂鬱傾向者可能情緒比較容易起伏，需近一步釐清</a:t>
            </a:r>
            <a:endParaRPr lang="en-US" altLang="zh-TW" sz="2800" dirty="0" smtClean="0">
              <a:solidFill>
                <a:schemeClr val="bg1"/>
              </a:solidFill>
            </a:endParaRPr>
          </a:p>
        </p:txBody>
      </p:sp>
      <p:sp>
        <p:nvSpPr>
          <p:cNvPr id="16" name="文字方塊 15"/>
          <p:cNvSpPr txBox="1"/>
          <p:nvPr/>
        </p:nvSpPr>
        <p:spPr>
          <a:xfrm>
            <a:off x="2161561" y="4616517"/>
            <a:ext cx="853135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Wingdings" panose="05000000000000000000" pitchFamily="2" charset="2"/>
              <a:buChar char="Ø"/>
            </a:pPr>
            <a:r>
              <a:rPr lang="zh-TW" altLang="en-US" sz="2800" dirty="0" smtClean="0">
                <a:solidFill>
                  <a:schemeClr val="bg1"/>
                </a:solidFill>
              </a:rPr>
              <a:t>方法方面：</a:t>
            </a:r>
            <a:endParaRPr lang="en-US" altLang="zh-TW" sz="2800" dirty="0" smtClean="0">
              <a:solidFill>
                <a:schemeClr val="bg1"/>
              </a:solidFill>
            </a:endParaRPr>
          </a:p>
          <a:p>
            <a:r>
              <a:rPr lang="zh-TW" altLang="en-US" sz="2800" dirty="0" smtClean="0">
                <a:solidFill>
                  <a:schemeClr val="bg1"/>
                </a:solidFill>
              </a:rPr>
              <a:t>有些作家用詞較感性，各文本差異較大，須個別檢驗</a:t>
            </a:r>
            <a:endParaRPr lang="en-US" altLang="zh-TW" sz="2800" dirty="0" smtClean="0">
              <a:solidFill>
                <a:schemeClr val="bg1"/>
              </a:solidFill>
            </a:endParaRPr>
          </a:p>
        </p:txBody>
      </p:sp>
      <p:sp>
        <p:nvSpPr>
          <p:cNvPr id="17" name="文字方塊 16"/>
          <p:cNvSpPr txBox="1"/>
          <p:nvPr/>
        </p:nvSpPr>
        <p:spPr>
          <a:xfrm>
            <a:off x="2161561" y="2036201"/>
            <a:ext cx="853135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Century Gothic" panose="020B0502020202020204" pitchFamily="34" charset="0"/>
              <a:buChar char="Χ"/>
            </a:pPr>
            <a:r>
              <a:rPr lang="zh-TW" altLang="en-US" sz="2800" dirty="0" smtClean="0">
                <a:solidFill>
                  <a:schemeClr val="bg1"/>
                </a:solidFill>
              </a:rPr>
              <a:t>認知歷程詞自殺作家較多</a:t>
            </a:r>
            <a:endParaRPr lang="en-US" altLang="zh-TW" sz="2800" dirty="0" smtClean="0">
              <a:solidFill>
                <a:schemeClr val="bg1"/>
              </a:solidFill>
            </a:endParaRPr>
          </a:p>
        </p:txBody>
      </p:sp>
      <p:sp>
        <p:nvSpPr>
          <p:cNvPr id="22" name="文字方塊 21"/>
          <p:cNvSpPr txBox="1"/>
          <p:nvPr/>
        </p:nvSpPr>
        <p:spPr>
          <a:xfrm>
            <a:off x="2161561" y="3175643"/>
            <a:ext cx="853135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Wingdings" panose="05000000000000000000" pitchFamily="2" charset="2"/>
              <a:buChar char="Ø"/>
            </a:pPr>
            <a:r>
              <a:rPr lang="zh-TW" altLang="en-US" sz="2800" dirty="0" smtClean="0">
                <a:solidFill>
                  <a:schemeClr val="bg1"/>
                </a:solidFill>
              </a:rPr>
              <a:t>理論方面：</a:t>
            </a:r>
            <a:endParaRPr lang="en-US" altLang="zh-TW" sz="2800" dirty="0" smtClean="0">
              <a:solidFill>
                <a:schemeClr val="bg1"/>
              </a:solidFill>
            </a:endParaRPr>
          </a:p>
          <a:p>
            <a:r>
              <a:rPr lang="zh-TW" altLang="en-US" sz="2800" dirty="0" smtClean="0">
                <a:solidFill>
                  <a:schemeClr val="bg1"/>
                </a:solidFill>
              </a:rPr>
              <a:t>認知歷程詞實際定義不清，需更好的理論基礎</a:t>
            </a:r>
            <a:endParaRPr lang="en-US" altLang="zh-TW" sz="2800" dirty="0" smtClean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208296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4" presetClass="entr" presetSubtype="1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4" presetClass="entr" presetSubtype="1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3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4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7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1"/>
      <p:bldP spid="13" grpId="2"/>
      <p:bldP spid="15" grpId="1"/>
      <p:bldP spid="15" grpId="2"/>
      <p:bldP spid="16" grpId="1"/>
      <p:bldP spid="16" grpId="2"/>
      <p:bldP spid="17" grpId="0"/>
      <p:bldP spid="22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圖片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4" y="0"/>
            <a:ext cx="12192794" cy="8128529"/>
          </a:xfrm>
          <a:prstGeom prst="rect">
            <a:avLst/>
          </a:prstGeom>
        </p:spPr>
      </p:pic>
      <p:sp>
        <p:nvSpPr>
          <p:cNvPr id="8" name="矩形 7"/>
          <p:cNvSpPr/>
          <p:nvPr/>
        </p:nvSpPr>
        <p:spPr>
          <a:xfrm>
            <a:off x="794" y="0"/>
            <a:ext cx="12192000" cy="881869"/>
          </a:xfrm>
          <a:prstGeom prst="rect">
            <a:avLst/>
          </a:prstGeom>
          <a:solidFill>
            <a:srgbClr val="1A1E2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3200"/>
          </a:p>
        </p:txBody>
      </p:sp>
      <p:sp>
        <p:nvSpPr>
          <p:cNvPr id="2" name="矩形 1"/>
          <p:cNvSpPr/>
          <p:nvPr/>
        </p:nvSpPr>
        <p:spPr>
          <a:xfrm flipV="1">
            <a:off x="9164885" y="815346"/>
            <a:ext cx="893745" cy="60959"/>
          </a:xfrm>
          <a:prstGeom prst="rect">
            <a:avLst/>
          </a:prstGeom>
          <a:solidFill>
            <a:srgbClr val="2CBD9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1333" b="1" dirty="0">
              <a:solidFill>
                <a:srgbClr val="1A1E21"/>
              </a:solidFill>
            </a:endParaRPr>
          </a:p>
        </p:txBody>
      </p:sp>
      <p:sp>
        <p:nvSpPr>
          <p:cNvPr id="3" name="文本框 15"/>
          <p:cNvSpPr txBox="1"/>
          <p:nvPr/>
        </p:nvSpPr>
        <p:spPr>
          <a:xfrm>
            <a:off x="4837362" y="41776"/>
            <a:ext cx="1088760" cy="8125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kumimoji="1" lang="en-US" altLang="zh-TW" sz="1800" dirty="0" smtClean="0">
                <a:solidFill>
                  <a:schemeClr val="bg1">
                    <a:lumMod val="65000"/>
                  </a:schemeClr>
                </a:solidFill>
              </a:rPr>
              <a:t>OUTLINE</a:t>
            </a:r>
          </a:p>
          <a:p>
            <a:pPr algn="ctr">
              <a:lnSpc>
                <a:spcPct val="130000"/>
              </a:lnSpc>
            </a:pPr>
            <a:r>
              <a:rPr kumimoji="1" lang="zh-TW" altLang="en-US" sz="1800" dirty="0" smtClean="0">
                <a:solidFill>
                  <a:schemeClr val="bg1">
                    <a:lumMod val="65000"/>
                  </a:schemeClr>
                </a:solidFill>
              </a:rPr>
              <a:t>大</a:t>
            </a:r>
            <a:r>
              <a:rPr kumimoji="1" lang="zh-TW" altLang="en-US" sz="1800" dirty="0">
                <a:solidFill>
                  <a:schemeClr val="bg1">
                    <a:lumMod val="65000"/>
                  </a:schemeClr>
                </a:solidFill>
              </a:rPr>
              <a:t>綱</a:t>
            </a:r>
            <a:endParaRPr kumimoji="1" lang="zh-CN" altLang="en-US" sz="1800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4" name="文本框 8"/>
          <p:cNvSpPr txBox="1"/>
          <p:nvPr/>
        </p:nvSpPr>
        <p:spPr>
          <a:xfrm>
            <a:off x="6427237" y="48845"/>
            <a:ext cx="646331" cy="8125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kumimoji="1" lang="zh-TW" altLang="en-US" sz="1800" dirty="0" smtClean="0">
                <a:solidFill>
                  <a:schemeClr val="bg1">
                    <a:lumMod val="65000"/>
                  </a:schemeClr>
                </a:solidFill>
              </a:rPr>
              <a:t>理論</a:t>
            </a:r>
            <a:endParaRPr kumimoji="1" lang="en-US" altLang="zh-TW" sz="1800" dirty="0" smtClean="0">
              <a:solidFill>
                <a:schemeClr val="bg1">
                  <a:lumMod val="65000"/>
                </a:schemeClr>
              </a:solidFill>
            </a:endParaRPr>
          </a:p>
          <a:p>
            <a:pPr algn="ctr">
              <a:lnSpc>
                <a:spcPct val="130000"/>
              </a:lnSpc>
            </a:pPr>
            <a:r>
              <a:rPr kumimoji="1" lang="zh-TW" altLang="en-US" sz="1800" dirty="0" smtClean="0">
                <a:solidFill>
                  <a:schemeClr val="bg1">
                    <a:lumMod val="65000"/>
                  </a:schemeClr>
                </a:solidFill>
              </a:rPr>
              <a:t>發</a:t>
            </a:r>
            <a:r>
              <a:rPr kumimoji="1" lang="zh-TW" altLang="en-US" sz="1800" dirty="0">
                <a:solidFill>
                  <a:schemeClr val="bg1">
                    <a:lumMod val="65000"/>
                  </a:schemeClr>
                </a:solidFill>
              </a:rPr>
              <a:t>想</a:t>
            </a:r>
            <a:endParaRPr kumimoji="1" lang="zh-CN" altLang="en-US" sz="1800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5" name="文本框 9"/>
          <p:cNvSpPr txBox="1"/>
          <p:nvPr/>
        </p:nvSpPr>
        <p:spPr>
          <a:xfrm>
            <a:off x="7857916" y="63775"/>
            <a:ext cx="646331" cy="8125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kumimoji="1" lang="zh-TW" altLang="en-US" sz="1800" dirty="0" smtClean="0">
                <a:solidFill>
                  <a:schemeClr val="bg1">
                    <a:lumMod val="65000"/>
                  </a:schemeClr>
                </a:solidFill>
              </a:rPr>
              <a:t>文本</a:t>
            </a:r>
            <a:endParaRPr kumimoji="1" lang="en-US" altLang="zh-TW" sz="1800" dirty="0" smtClean="0">
              <a:solidFill>
                <a:schemeClr val="bg1">
                  <a:lumMod val="65000"/>
                </a:schemeClr>
              </a:solidFill>
            </a:endParaRPr>
          </a:p>
          <a:p>
            <a:pPr algn="ctr">
              <a:lnSpc>
                <a:spcPct val="130000"/>
              </a:lnSpc>
            </a:pPr>
            <a:r>
              <a:rPr kumimoji="1" lang="zh-TW" altLang="en-US" sz="1800" dirty="0">
                <a:solidFill>
                  <a:schemeClr val="bg1">
                    <a:lumMod val="65000"/>
                  </a:schemeClr>
                </a:solidFill>
              </a:rPr>
              <a:t>字典</a:t>
            </a:r>
            <a:endParaRPr kumimoji="1" lang="zh-CN" altLang="en-US" sz="1800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文本框 11"/>
          <p:cNvSpPr txBox="1"/>
          <p:nvPr/>
        </p:nvSpPr>
        <p:spPr>
          <a:xfrm>
            <a:off x="9288593" y="48844"/>
            <a:ext cx="646331" cy="8125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kumimoji="1" lang="zh-TW" altLang="en-US" sz="1800" dirty="0" smtClean="0">
                <a:solidFill>
                  <a:schemeClr val="bg1"/>
                </a:solidFill>
              </a:rPr>
              <a:t>結果</a:t>
            </a:r>
            <a:endParaRPr kumimoji="1" lang="en-US" altLang="zh-TW" sz="1800" dirty="0" smtClean="0">
              <a:solidFill>
                <a:schemeClr val="bg1"/>
              </a:solidFill>
            </a:endParaRPr>
          </a:p>
          <a:p>
            <a:pPr algn="ctr">
              <a:lnSpc>
                <a:spcPct val="130000"/>
              </a:lnSpc>
            </a:pPr>
            <a:r>
              <a:rPr kumimoji="1" lang="zh-TW" altLang="en-US" sz="1800" dirty="0" smtClean="0">
                <a:solidFill>
                  <a:schemeClr val="bg1"/>
                </a:solidFill>
              </a:rPr>
              <a:t>討</a:t>
            </a:r>
            <a:r>
              <a:rPr kumimoji="1" lang="zh-TW" altLang="en-US" sz="1800" dirty="0">
                <a:solidFill>
                  <a:schemeClr val="bg1"/>
                </a:solidFill>
              </a:rPr>
              <a:t>論</a:t>
            </a:r>
            <a:endParaRPr kumimoji="1" lang="zh-CN" altLang="en-US" sz="1800" dirty="0">
              <a:solidFill>
                <a:schemeClr val="bg1"/>
              </a:solidFill>
            </a:endParaRPr>
          </a:p>
        </p:txBody>
      </p:sp>
      <p:sp>
        <p:nvSpPr>
          <p:cNvPr id="17" name="矩形 16"/>
          <p:cNvSpPr/>
          <p:nvPr/>
        </p:nvSpPr>
        <p:spPr>
          <a:xfrm>
            <a:off x="0" y="861374"/>
            <a:ext cx="12192794" cy="6027106"/>
          </a:xfrm>
          <a:prstGeom prst="rect">
            <a:avLst/>
          </a:prstGeom>
          <a:solidFill>
            <a:srgbClr val="000000">
              <a:alpha val="33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8" name="文字方塊 17"/>
          <p:cNvSpPr txBox="1"/>
          <p:nvPr/>
        </p:nvSpPr>
        <p:spPr>
          <a:xfrm>
            <a:off x="4410098" y="2175986"/>
            <a:ext cx="853135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Wingdings" panose="05000000000000000000" pitchFamily="2" charset="2"/>
              <a:buChar char="ü"/>
            </a:pPr>
            <a:r>
              <a:rPr lang="zh-TW" altLang="en-US" sz="2800" dirty="0" smtClean="0">
                <a:solidFill>
                  <a:schemeClr val="bg1"/>
                </a:solidFill>
              </a:rPr>
              <a:t>未來改進方向</a:t>
            </a:r>
            <a:endParaRPr lang="en-US" altLang="zh-TW" sz="2800" dirty="0" smtClean="0">
              <a:solidFill>
                <a:schemeClr val="bg1"/>
              </a:solidFill>
            </a:endParaRPr>
          </a:p>
        </p:txBody>
      </p:sp>
      <p:sp>
        <p:nvSpPr>
          <p:cNvPr id="19" name="文字方塊 18"/>
          <p:cNvSpPr txBox="1"/>
          <p:nvPr/>
        </p:nvSpPr>
        <p:spPr>
          <a:xfrm>
            <a:off x="4035373" y="3325078"/>
            <a:ext cx="8531352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Wingdings" panose="05000000000000000000" pitchFamily="2" charset="2"/>
              <a:buChar char="Ø"/>
            </a:pPr>
            <a:r>
              <a:rPr lang="zh-TW" altLang="en-US" sz="2800" dirty="0" smtClean="0">
                <a:solidFill>
                  <a:schemeClr val="bg1"/>
                </a:solidFill>
              </a:rPr>
              <a:t>詞類的理論基礎加強</a:t>
            </a:r>
            <a:endParaRPr lang="en-US" altLang="zh-TW" sz="2800" dirty="0" smtClean="0">
              <a:solidFill>
                <a:schemeClr val="bg1"/>
              </a:solidFill>
            </a:endParaRPr>
          </a:p>
          <a:p>
            <a:pPr marL="457200" indent="-457200">
              <a:buFont typeface="Wingdings" panose="05000000000000000000" pitchFamily="2" charset="2"/>
              <a:buChar char="Ø"/>
            </a:pPr>
            <a:r>
              <a:rPr lang="zh-TW" altLang="en-US" sz="2800" dirty="0" smtClean="0">
                <a:solidFill>
                  <a:schemeClr val="bg1"/>
                </a:solidFill>
              </a:rPr>
              <a:t>平衡兩邊文本字詞量</a:t>
            </a:r>
            <a:endParaRPr lang="en-US" altLang="zh-TW" sz="2800" dirty="0" smtClean="0">
              <a:solidFill>
                <a:schemeClr val="bg1"/>
              </a:solidFill>
            </a:endParaRPr>
          </a:p>
          <a:p>
            <a:pPr marL="457200" indent="-457200">
              <a:buFont typeface="Wingdings" panose="05000000000000000000" pitchFamily="2" charset="2"/>
              <a:buChar char="Ø"/>
            </a:pPr>
            <a:r>
              <a:rPr lang="zh-TW" altLang="en-US" sz="2800" dirty="0" smtClean="0">
                <a:solidFill>
                  <a:schemeClr val="bg1"/>
                </a:solidFill>
              </a:rPr>
              <a:t>跨文化的用法注意</a:t>
            </a:r>
            <a:endParaRPr lang="en-US" altLang="zh-TW" sz="2800" dirty="0" smtClean="0">
              <a:solidFill>
                <a:schemeClr val="bg1"/>
              </a:solidFill>
            </a:endParaRPr>
          </a:p>
          <a:p>
            <a:pPr marL="457200" indent="-457200">
              <a:buFont typeface="Wingdings" panose="05000000000000000000" pitchFamily="2" charset="2"/>
              <a:buChar char="Ø"/>
            </a:pPr>
            <a:endParaRPr lang="en-US" altLang="zh-TW" sz="2800" dirty="0" smtClean="0">
              <a:solidFill>
                <a:schemeClr val="bg1"/>
              </a:solidFill>
            </a:endParaRPr>
          </a:p>
          <a:p>
            <a:pPr marL="457200" indent="-457200">
              <a:buFont typeface="Wingdings" panose="05000000000000000000" pitchFamily="2" charset="2"/>
              <a:buChar char="Ø"/>
            </a:pPr>
            <a:endParaRPr lang="en-US" altLang="zh-TW" sz="2800" dirty="0" smtClean="0">
              <a:solidFill>
                <a:schemeClr val="bg1"/>
              </a:solidFill>
            </a:endParaRPr>
          </a:p>
          <a:p>
            <a:endParaRPr lang="en-US" altLang="zh-TW" sz="2800" dirty="0" smtClean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340824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  <p:bldP spid="19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4" y="358589"/>
            <a:ext cx="12192000" cy="6849036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794" y="0"/>
            <a:ext cx="12192000" cy="881869"/>
          </a:xfrm>
          <a:prstGeom prst="rect">
            <a:avLst/>
          </a:prstGeom>
          <a:solidFill>
            <a:srgbClr val="1A1E2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3200"/>
          </a:p>
        </p:txBody>
      </p:sp>
      <p:sp>
        <p:nvSpPr>
          <p:cNvPr id="6" name="矩形 5"/>
          <p:cNvSpPr/>
          <p:nvPr/>
        </p:nvSpPr>
        <p:spPr>
          <a:xfrm>
            <a:off x="662628" y="1402540"/>
            <a:ext cx="4288735" cy="3782849"/>
          </a:xfrm>
          <a:prstGeom prst="rect">
            <a:avLst/>
          </a:prstGeom>
          <a:solidFill>
            <a:srgbClr val="2CBD94">
              <a:alpha val="90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1333" b="1" dirty="0">
              <a:solidFill>
                <a:srgbClr val="1A1E21"/>
              </a:solidFill>
            </a:endParaRPr>
          </a:p>
        </p:txBody>
      </p:sp>
      <p:sp>
        <p:nvSpPr>
          <p:cNvPr id="7" name="文本框 18"/>
          <p:cNvSpPr txBox="1"/>
          <p:nvPr/>
        </p:nvSpPr>
        <p:spPr>
          <a:xfrm>
            <a:off x="1000060" y="1567155"/>
            <a:ext cx="1790875" cy="66345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30000"/>
              </a:lnSpc>
            </a:pPr>
            <a:r>
              <a:rPr kumimoji="1" lang="en-US" altLang="zh-TW" sz="3200" dirty="0" smtClean="0">
                <a:solidFill>
                  <a:schemeClr val="bg1"/>
                </a:solidFill>
              </a:rPr>
              <a:t>OUTLINE</a:t>
            </a:r>
            <a:endParaRPr kumimoji="1" lang="zh-CN" altLang="en-US" sz="3200" dirty="0">
              <a:solidFill>
                <a:schemeClr val="bg1"/>
              </a:solidFill>
            </a:endParaRPr>
          </a:p>
        </p:txBody>
      </p:sp>
      <p:sp>
        <p:nvSpPr>
          <p:cNvPr id="8" name="文本框 19"/>
          <p:cNvSpPr txBox="1"/>
          <p:nvPr/>
        </p:nvSpPr>
        <p:spPr>
          <a:xfrm>
            <a:off x="1000060" y="2748541"/>
            <a:ext cx="2263761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30000"/>
              </a:lnSpc>
            </a:pPr>
            <a:r>
              <a:rPr kumimoji="1" lang="en-US" altLang="zh-CN" sz="2000" dirty="0" smtClean="0">
                <a:solidFill>
                  <a:schemeClr val="bg1"/>
                </a:solidFill>
              </a:rPr>
              <a:t>1.</a:t>
            </a:r>
            <a:r>
              <a:rPr kumimoji="1" lang="zh-CN" altLang="en-US" sz="2000" dirty="0">
                <a:solidFill>
                  <a:schemeClr val="bg1"/>
                </a:solidFill>
              </a:rPr>
              <a:t> </a:t>
            </a:r>
            <a:r>
              <a:rPr kumimoji="1" lang="zh-TW" altLang="en-US" sz="2000" dirty="0" smtClean="0">
                <a:solidFill>
                  <a:schemeClr val="bg1"/>
                </a:solidFill>
              </a:rPr>
              <a:t>理論探討與發想</a:t>
            </a:r>
            <a:endParaRPr kumimoji="1" lang="zh-CN" altLang="en-US" sz="2000" dirty="0">
              <a:solidFill>
                <a:schemeClr val="bg1"/>
              </a:solidFill>
            </a:endParaRPr>
          </a:p>
        </p:txBody>
      </p:sp>
      <p:sp>
        <p:nvSpPr>
          <p:cNvPr id="9" name="文本框 20"/>
          <p:cNvSpPr txBox="1"/>
          <p:nvPr/>
        </p:nvSpPr>
        <p:spPr>
          <a:xfrm>
            <a:off x="1000060" y="3178353"/>
            <a:ext cx="1494320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30000"/>
              </a:lnSpc>
            </a:pPr>
            <a:r>
              <a:rPr kumimoji="1" lang="en-US" altLang="zh-CN" sz="2000" dirty="0" smtClean="0">
                <a:solidFill>
                  <a:schemeClr val="bg1"/>
                </a:solidFill>
              </a:rPr>
              <a:t>2. </a:t>
            </a:r>
            <a:r>
              <a:rPr kumimoji="1" lang="zh-TW" altLang="en-US" sz="2000" dirty="0" smtClean="0">
                <a:solidFill>
                  <a:schemeClr val="bg1"/>
                </a:solidFill>
              </a:rPr>
              <a:t>實際執行</a:t>
            </a:r>
            <a:endParaRPr kumimoji="1" lang="zh-CN" altLang="en-US" sz="2000" dirty="0">
              <a:solidFill>
                <a:schemeClr val="bg1"/>
              </a:solidFill>
            </a:endParaRPr>
          </a:p>
        </p:txBody>
      </p:sp>
      <p:sp>
        <p:nvSpPr>
          <p:cNvPr id="10" name="文本框 21"/>
          <p:cNvSpPr txBox="1"/>
          <p:nvPr/>
        </p:nvSpPr>
        <p:spPr>
          <a:xfrm>
            <a:off x="1000059" y="3608165"/>
            <a:ext cx="2776722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30000"/>
              </a:lnSpc>
            </a:pPr>
            <a:r>
              <a:rPr kumimoji="1" lang="en-US" altLang="zh-CN" sz="2000" dirty="0" smtClean="0">
                <a:solidFill>
                  <a:schemeClr val="bg1"/>
                </a:solidFill>
              </a:rPr>
              <a:t>3.</a:t>
            </a:r>
            <a:r>
              <a:rPr kumimoji="1" lang="zh-TW" altLang="en-US" sz="2000" dirty="0" smtClean="0">
                <a:solidFill>
                  <a:schemeClr val="bg1"/>
                </a:solidFill>
              </a:rPr>
              <a:t> 結果討論與未來改進</a:t>
            </a:r>
            <a:endParaRPr kumimoji="1" lang="en-US" altLang="zh-CN" sz="2000" dirty="0" smtClean="0">
              <a:solidFill>
                <a:schemeClr val="bg1"/>
              </a:solidFill>
            </a:endParaRPr>
          </a:p>
        </p:txBody>
      </p:sp>
      <p:sp>
        <p:nvSpPr>
          <p:cNvPr id="12" name="矩形 11"/>
          <p:cNvSpPr/>
          <p:nvPr/>
        </p:nvSpPr>
        <p:spPr>
          <a:xfrm flipV="1">
            <a:off x="4951363" y="820909"/>
            <a:ext cx="893745" cy="60959"/>
          </a:xfrm>
          <a:prstGeom prst="rect">
            <a:avLst/>
          </a:prstGeom>
          <a:solidFill>
            <a:srgbClr val="2CBD9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1333" b="1" dirty="0">
              <a:solidFill>
                <a:srgbClr val="1A1E21"/>
              </a:solidFill>
            </a:endParaRPr>
          </a:p>
        </p:txBody>
      </p:sp>
      <p:sp>
        <p:nvSpPr>
          <p:cNvPr id="14" name="文本框 15"/>
          <p:cNvSpPr txBox="1"/>
          <p:nvPr/>
        </p:nvSpPr>
        <p:spPr>
          <a:xfrm>
            <a:off x="4837362" y="41776"/>
            <a:ext cx="1088761" cy="77675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kumimoji="1" lang="en-US" altLang="zh-TW" sz="1800" dirty="0" smtClean="0">
                <a:solidFill>
                  <a:schemeClr val="bg1"/>
                </a:solidFill>
              </a:rPr>
              <a:t>OUTLINE</a:t>
            </a:r>
          </a:p>
          <a:p>
            <a:pPr algn="ctr">
              <a:lnSpc>
                <a:spcPct val="130000"/>
              </a:lnSpc>
            </a:pPr>
            <a:r>
              <a:rPr kumimoji="1" lang="zh-TW" altLang="en-US" sz="1800" dirty="0" smtClean="0">
                <a:solidFill>
                  <a:schemeClr val="bg1"/>
                </a:solidFill>
              </a:rPr>
              <a:t>大</a:t>
            </a:r>
            <a:r>
              <a:rPr kumimoji="1" lang="zh-TW" altLang="en-US" sz="1800" dirty="0">
                <a:solidFill>
                  <a:schemeClr val="bg1"/>
                </a:solidFill>
              </a:rPr>
              <a:t>綱</a:t>
            </a:r>
            <a:endParaRPr kumimoji="1" lang="zh-CN" altLang="en-US" sz="1800" dirty="0">
              <a:solidFill>
                <a:schemeClr val="bg1"/>
              </a:solidFill>
            </a:endParaRPr>
          </a:p>
        </p:txBody>
      </p:sp>
      <p:sp>
        <p:nvSpPr>
          <p:cNvPr id="15" name="文本框 8"/>
          <p:cNvSpPr txBox="1"/>
          <p:nvPr/>
        </p:nvSpPr>
        <p:spPr>
          <a:xfrm>
            <a:off x="6528346" y="45242"/>
            <a:ext cx="646332" cy="77675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kumimoji="1" lang="zh-TW" altLang="en-US" sz="1800" dirty="0" smtClean="0">
                <a:solidFill>
                  <a:srgbClr val="A6A6A6"/>
                </a:solidFill>
              </a:rPr>
              <a:t>理論</a:t>
            </a:r>
            <a:endParaRPr kumimoji="1" lang="en-US" altLang="zh-TW" sz="1800" dirty="0" smtClean="0">
              <a:solidFill>
                <a:srgbClr val="A6A6A6"/>
              </a:solidFill>
            </a:endParaRPr>
          </a:p>
          <a:p>
            <a:pPr algn="ctr">
              <a:lnSpc>
                <a:spcPct val="130000"/>
              </a:lnSpc>
            </a:pPr>
            <a:r>
              <a:rPr kumimoji="1" lang="zh-TW" altLang="en-US" sz="1800" dirty="0" smtClean="0">
                <a:solidFill>
                  <a:srgbClr val="A6A6A6"/>
                </a:solidFill>
              </a:rPr>
              <a:t>發</a:t>
            </a:r>
            <a:r>
              <a:rPr kumimoji="1" lang="zh-TW" altLang="en-US" sz="1800" dirty="0">
                <a:solidFill>
                  <a:srgbClr val="A6A6A6"/>
                </a:solidFill>
              </a:rPr>
              <a:t>想</a:t>
            </a:r>
            <a:endParaRPr kumimoji="1" lang="zh-CN" altLang="en-US" sz="1800" dirty="0">
              <a:solidFill>
                <a:srgbClr val="A6A6A6"/>
              </a:solidFill>
            </a:endParaRPr>
          </a:p>
        </p:txBody>
      </p:sp>
      <p:sp>
        <p:nvSpPr>
          <p:cNvPr id="16" name="文本框 9"/>
          <p:cNvSpPr txBox="1"/>
          <p:nvPr/>
        </p:nvSpPr>
        <p:spPr>
          <a:xfrm>
            <a:off x="7857916" y="63775"/>
            <a:ext cx="646332" cy="77675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kumimoji="1" lang="zh-TW" altLang="en-US" sz="1800" dirty="0" smtClean="0">
                <a:solidFill>
                  <a:srgbClr val="A6A6A6"/>
                </a:solidFill>
              </a:rPr>
              <a:t>文本</a:t>
            </a:r>
            <a:endParaRPr kumimoji="1" lang="en-US" altLang="zh-TW" sz="1800" dirty="0" smtClean="0">
              <a:solidFill>
                <a:srgbClr val="A6A6A6"/>
              </a:solidFill>
            </a:endParaRPr>
          </a:p>
          <a:p>
            <a:pPr algn="ctr">
              <a:lnSpc>
                <a:spcPct val="130000"/>
              </a:lnSpc>
            </a:pPr>
            <a:r>
              <a:rPr kumimoji="1" lang="zh-TW" altLang="en-US" sz="1800" dirty="0">
                <a:solidFill>
                  <a:srgbClr val="A6A6A6"/>
                </a:solidFill>
              </a:rPr>
              <a:t>字典</a:t>
            </a:r>
            <a:endParaRPr kumimoji="1" lang="zh-CN" altLang="en-US" sz="1800" dirty="0">
              <a:solidFill>
                <a:srgbClr val="A6A6A6"/>
              </a:solidFill>
            </a:endParaRPr>
          </a:p>
        </p:txBody>
      </p:sp>
      <p:sp>
        <p:nvSpPr>
          <p:cNvPr id="19" name="文本框 11"/>
          <p:cNvSpPr txBox="1"/>
          <p:nvPr/>
        </p:nvSpPr>
        <p:spPr>
          <a:xfrm>
            <a:off x="9288593" y="48844"/>
            <a:ext cx="646331" cy="8125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kumimoji="1" lang="zh-TW" altLang="en-US" sz="1800" dirty="0" smtClean="0">
                <a:solidFill>
                  <a:srgbClr val="A6A6A6"/>
                </a:solidFill>
              </a:rPr>
              <a:t>結果</a:t>
            </a:r>
            <a:endParaRPr kumimoji="1" lang="en-US" altLang="zh-TW" sz="1800" dirty="0" smtClean="0">
              <a:solidFill>
                <a:srgbClr val="A6A6A6"/>
              </a:solidFill>
            </a:endParaRPr>
          </a:p>
          <a:p>
            <a:pPr algn="ctr">
              <a:lnSpc>
                <a:spcPct val="130000"/>
              </a:lnSpc>
            </a:pPr>
            <a:r>
              <a:rPr kumimoji="1" lang="zh-TW" altLang="en-US" sz="1800" dirty="0" smtClean="0">
                <a:solidFill>
                  <a:srgbClr val="A6A6A6"/>
                </a:solidFill>
              </a:rPr>
              <a:t>討</a:t>
            </a:r>
            <a:r>
              <a:rPr kumimoji="1" lang="zh-TW" altLang="en-US" sz="1800" dirty="0">
                <a:solidFill>
                  <a:srgbClr val="A6A6A6"/>
                </a:solidFill>
              </a:rPr>
              <a:t>論</a:t>
            </a:r>
            <a:endParaRPr kumimoji="1" lang="zh-CN" altLang="en-US" sz="1800" dirty="0">
              <a:solidFill>
                <a:srgbClr val="A6A6A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446569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794" y="0"/>
            <a:ext cx="12192000" cy="6858000"/>
          </a:xfrm>
          <a:prstGeom prst="rect">
            <a:avLst/>
          </a:prstGeom>
          <a:solidFill>
            <a:srgbClr val="1A1E21">
              <a:alpha val="60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3200">
              <a:solidFill>
                <a:srgbClr val="2CBD94"/>
              </a:solidFill>
            </a:endParaRPr>
          </a:p>
        </p:txBody>
      </p:sp>
      <p:sp>
        <p:nvSpPr>
          <p:cNvPr id="5" name="矩形 4"/>
          <p:cNvSpPr/>
          <p:nvPr/>
        </p:nvSpPr>
        <p:spPr>
          <a:xfrm>
            <a:off x="3048794" y="2774179"/>
            <a:ext cx="6096000" cy="1405641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kumimoji="1" lang="en-US" altLang="zh-CN" sz="4267" dirty="0">
                <a:solidFill>
                  <a:srgbClr val="2CBD94"/>
                </a:solidFill>
              </a:rPr>
              <a:t>THANK </a:t>
            </a:r>
            <a:r>
              <a:rPr kumimoji="1" lang="en-US" altLang="zh-CN" sz="4267" dirty="0">
                <a:solidFill>
                  <a:srgbClr val="FFFFFF"/>
                </a:solidFill>
              </a:rPr>
              <a:t>YOU</a:t>
            </a:r>
          </a:p>
          <a:p>
            <a:pPr algn="ctr"/>
            <a:r>
              <a:rPr kumimoji="1" lang="en-US" altLang="zh-CN" sz="4267" dirty="0">
                <a:solidFill>
                  <a:srgbClr val="FFFFFF"/>
                </a:solidFill>
              </a:rPr>
              <a:t>FOR</a:t>
            </a:r>
            <a:r>
              <a:rPr kumimoji="1" lang="zh-CN" altLang="en-US" sz="4267" dirty="0">
                <a:solidFill>
                  <a:srgbClr val="FFFFFF"/>
                </a:solidFill>
              </a:rPr>
              <a:t> </a:t>
            </a:r>
            <a:r>
              <a:rPr kumimoji="1" lang="en-US" altLang="zh-TW" sz="4267" dirty="0" smtClean="0">
                <a:solidFill>
                  <a:srgbClr val="FFFFFF"/>
                </a:solidFill>
              </a:rPr>
              <a:t>LISTEN</a:t>
            </a:r>
            <a:r>
              <a:rPr kumimoji="1" lang="en-US" altLang="zh-CN" sz="4267" dirty="0" smtClean="0">
                <a:solidFill>
                  <a:srgbClr val="FFFFFF"/>
                </a:solidFill>
              </a:rPr>
              <a:t>ING</a:t>
            </a:r>
            <a:endParaRPr kumimoji="1" lang="en-US" altLang="zh-CN" sz="4267" dirty="0">
              <a:solidFill>
                <a:srgbClr val="FFFFFF"/>
              </a:solidFill>
            </a:endParaRPr>
          </a:p>
        </p:txBody>
      </p:sp>
      <p:cxnSp>
        <p:nvCxnSpPr>
          <p:cNvPr id="6" name="直线连接符 5"/>
          <p:cNvCxnSpPr/>
          <p:nvPr/>
        </p:nvCxnSpPr>
        <p:spPr>
          <a:xfrm flipH="1">
            <a:off x="1344187" y="3205065"/>
            <a:ext cx="1525312" cy="0"/>
          </a:xfrm>
          <a:prstGeom prst="line">
            <a:avLst/>
          </a:prstGeom>
          <a:ln w="6350" cmpd="sng">
            <a:solidFill>
              <a:srgbClr val="FFFFFF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直线连接符 6"/>
          <p:cNvCxnSpPr/>
          <p:nvPr/>
        </p:nvCxnSpPr>
        <p:spPr>
          <a:xfrm flipH="1">
            <a:off x="9271903" y="3212323"/>
            <a:ext cx="1525312" cy="0"/>
          </a:xfrm>
          <a:prstGeom prst="line">
            <a:avLst/>
          </a:prstGeom>
          <a:ln w="6350" cmpd="sng">
            <a:solidFill>
              <a:srgbClr val="FFFFFF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539723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xmlns:p14="http://schemas.microsoft.com/office/powerpoint/2010/main"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椭圆 5"/>
          <p:cNvSpPr/>
          <p:nvPr/>
        </p:nvSpPr>
        <p:spPr>
          <a:xfrm>
            <a:off x="5240919" y="2275329"/>
            <a:ext cx="1711749" cy="1711749"/>
          </a:xfrm>
          <a:prstGeom prst="ellipse">
            <a:avLst/>
          </a:prstGeom>
          <a:noFill/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90000"/>
              </a:lnSpc>
            </a:pPr>
            <a:r>
              <a:rPr kumimoji="1" lang="en-US" altLang="zh-CN" sz="12000" dirty="0">
                <a:solidFill>
                  <a:schemeClr val="bg1"/>
                </a:solidFill>
              </a:rPr>
              <a:t>1</a:t>
            </a:r>
            <a:endParaRPr kumimoji="1" lang="zh-CN" altLang="en-US" sz="12000" dirty="0">
              <a:solidFill>
                <a:schemeClr val="bg1"/>
              </a:solidFill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4641744" y="4365048"/>
            <a:ext cx="305724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zh-TW" altLang="en-US" sz="3200" dirty="0" smtClean="0">
                <a:solidFill>
                  <a:schemeClr val="bg1"/>
                </a:solidFill>
              </a:rPr>
              <a:t>理論</a:t>
            </a:r>
            <a:r>
              <a:rPr kumimoji="1" lang="zh-TW" altLang="en-US" sz="3200" dirty="0">
                <a:solidFill>
                  <a:schemeClr val="bg1"/>
                </a:solidFill>
              </a:rPr>
              <a:t>探討與發</a:t>
            </a:r>
            <a:r>
              <a:rPr kumimoji="1" lang="zh-TW" altLang="en-US" sz="3200" dirty="0" smtClean="0">
                <a:solidFill>
                  <a:schemeClr val="bg1"/>
                </a:solidFill>
              </a:rPr>
              <a:t>想</a:t>
            </a:r>
            <a:endParaRPr kumimoji="1" lang="zh-CN" altLang="en-US" sz="32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773802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xmlns:p14="http://schemas.microsoft.com/office/powerpoint/2010/main"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圖片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59321"/>
            <a:ext cx="12192794" cy="7476565"/>
          </a:xfrm>
          <a:prstGeom prst="rect">
            <a:avLst/>
          </a:prstGeom>
        </p:spPr>
      </p:pic>
      <p:sp>
        <p:nvSpPr>
          <p:cNvPr id="8" name="矩形 7"/>
          <p:cNvSpPr/>
          <p:nvPr/>
        </p:nvSpPr>
        <p:spPr>
          <a:xfrm>
            <a:off x="794" y="0"/>
            <a:ext cx="12192000" cy="881869"/>
          </a:xfrm>
          <a:prstGeom prst="rect">
            <a:avLst/>
          </a:prstGeom>
          <a:solidFill>
            <a:srgbClr val="1A1E2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3200"/>
          </a:p>
        </p:txBody>
      </p:sp>
      <p:sp>
        <p:nvSpPr>
          <p:cNvPr id="2" name="矩形 1"/>
          <p:cNvSpPr/>
          <p:nvPr/>
        </p:nvSpPr>
        <p:spPr>
          <a:xfrm flipV="1">
            <a:off x="6334578" y="820909"/>
            <a:ext cx="893745" cy="60959"/>
          </a:xfrm>
          <a:prstGeom prst="rect">
            <a:avLst/>
          </a:prstGeom>
          <a:solidFill>
            <a:srgbClr val="2CBD9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1333" b="1" dirty="0">
              <a:solidFill>
                <a:srgbClr val="1A1E21"/>
              </a:solidFill>
            </a:endParaRPr>
          </a:p>
        </p:txBody>
      </p:sp>
      <p:sp>
        <p:nvSpPr>
          <p:cNvPr id="3" name="文本框 15"/>
          <p:cNvSpPr txBox="1"/>
          <p:nvPr/>
        </p:nvSpPr>
        <p:spPr>
          <a:xfrm>
            <a:off x="4837362" y="41776"/>
            <a:ext cx="1088760" cy="8125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kumimoji="1" lang="en-US" altLang="zh-TW" sz="1800" dirty="0" smtClean="0">
                <a:solidFill>
                  <a:schemeClr val="bg1">
                    <a:lumMod val="65000"/>
                  </a:schemeClr>
                </a:solidFill>
              </a:rPr>
              <a:t>OUTLINE</a:t>
            </a:r>
          </a:p>
          <a:p>
            <a:pPr algn="ctr">
              <a:lnSpc>
                <a:spcPct val="130000"/>
              </a:lnSpc>
            </a:pPr>
            <a:r>
              <a:rPr kumimoji="1" lang="zh-TW" altLang="en-US" sz="1800" dirty="0" smtClean="0">
                <a:solidFill>
                  <a:schemeClr val="bg1">
                    <a:lumMod val="65000"/>
                  </a:schemeClr>
                </a:solidFill>
              </a:rPr>
              <a:t>大</a:t>
            </a:r>
            <a:r>
              <a:rPr kumimoji="1" lang="zh-TW" altLang="en-US" sz="1800" dirty="0">
                <a:solidFill>
                  <a:schemeClr val="bg1">
                    <a:lumMod val="65000"/>
                  </a:schemeClr>
                </a:solidFill>
              </a:rPr>
              <a:t>綱</a:t>
            </a:r>
            <a:endParaRPr kumimoji="1" lang="zh-CN" altLang="en-US" sz="1800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4" name="文本框 8"/>
          <p:cNvSpPr txBox="1"/>
          <p:nvPr/>
        </p:nvSpPr>
        <p:spPr>
          <a:xfrm>
            <a:off x="6427237" y="48845"/>
            <a:ext cx="646331" cy="8125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kumimoji="1" lang="zh-TW" altLang="en-US" sz="1800" dirty="0" smtClean="0">
                <a:solidFill>
                  <a:schemeClr val="bg1"/>
                </a:solidFill>
              </a:rPr>
              <a:t>理論</a:t>
            </a:r>
            <a:endParaRPr kumimoji="1" lang="en-US" altLang="zh-TW" sz="1800" dirty="0" smtClean="0">
              <a:solidFill>
                <a:schemeClr val="bg1"/>
              </a:solidFill>
            </a:endParaRPr>
          </a:p>
          <a:p>
            <a:pPr algn="ctr">
              <a:lnSpc>
                <a:spcPct val="130000"/>
              </a:lnSpc>
            </a:pPr>
            <a:r>
              <a:rPr kumimoji="1" lang="zh-TW" altLang="en-US" sz="1800" dirty="0" smtClean="0">
                <a:solidFill>
                  <a:schemeClr val="bg1"/>
                </a:solidFill>
              </a:rPr>
              <a:t>發</a:t>
            </a:r>
            <a:r>
              <a:rPr kumimoji="1" lang="zh-TW" altLang="en-US" sz="1800" dirty="0">
                <a:solidFill>
                  <a:schemeClr val="bg1"/>
                </a:solidFill>
              </a:rPr>
              <a:t>想</a:t>
            </a:r>
            <a:endParaRPr kumimoji="1" lang="zh-CN" altLang="en-US" sz="1800" dirty="0">
              <a:solidFill>
                <a:schemeClr val="bg1"/>
              </a:solidFill>
            </a:endParaRPr>
          </a:p>
        </p:txBody>
      </p:sp>
      <p:sp>
        <p:nvSpPr>
          <p:cNvPr id="5" name="文本框 9"/>
          <p:cNvSpPr txBox="1"/>
          <p:nvPr/>
        </p:nvSpPr>
        <p:spPr>
          <a:xfrm>
            <a:off x="7857916" y="63775"/>
            <a:ext cx="646332" cy="77675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kumimoji="1" lang="zh-TW" altLang="en-US" sz="1800" dirty="0" smtClean="0">
                <a:solidFill>
                  <a:srgbClr val="A6A6A6"/>
                </a:solidFill>
              </a:rPr>
              <a:t>文本</a:t>
            </a:r>
            <a:endParaRPr kumimoji="1" lang="en-US" altLang="zh-TW" sz="1800" dirty="0" smtClean="0">
              <a:solidFill>
                <a:srgbClr val="A6A6A6"/>
              </a:solidFill>
            </a:endParaRPr>
          </a:p>
          <a:p>
            <a:pPr algn="ctr">
              <a:lnSpc>
                <a:spcPct val="130000"/>
              </a:lnSpc>
            </a:pPr>
            <a:r>
              <a:rPr kumimoji="1" lang="zh-TW" altLang="en-US" sz="1800" dirty="0">
                <a:solidFill>
                  <a:srgbClr val="A6A6A6"/>
                </a:solidFill>
              </a:rPr>
              <a:t>字典</a:t>
            </a:r>
            <a:endParaRPr kumimoji="1" lang="zh-CN" altLang="en-US" sz="1800" dirty="0">
              <a:solidFill>
                <a:srgbClr val="A6A6A6"/>
              </a:solidFill>
            </a:endParaRPr>
          </a:p>
        </p:txBody>
      </p:sp>
      <p:cxnSp>
        <p:nvCxnSpPr>
          <p:cNvPr id="14" name="直線單箭頭接點 13"/>
          <p:cNvCxnSpPr/>
          <p:nvPr/>
        </p:nvCxnSpPr>
        <p:spPr>
          <a:xfrm flipH="1">
            <a:off x="6554292" y="1645920"/>
            <a:ext cx="674031" cy="551217"/>
          </a:xfrm>
          <a:prstGeom prst="straightConnector1">
            <a:avLst/>
          </a:prstGeom>
          <a:ln w="76200">
            <a:solidFill>
              <a:srgbClr val="2CBD94"/>
            </a:solidFill>
            <a:tailEnd type="triangle"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" name="文字方塊 19"/>
          <p:cNvSpPr txBox="1"/>
          <p:nvPr/>
        </p:nvSpPr>
        <p:spPr>
          <a:xfrm>
            <a:off x="8095476" y="2500056"/>
            <a:ext cx="8603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dirty="0" smtClean="0"/>
              <a:t>這是</a:t>
            </a:r>
            <a:endParaRPr lang="en-US" altLang="zh-TW" dirty="0" smtClean="0"/>
          </a:p>
        </p:txBody>
      </p:sp>
      <p:sp>
        <p:nvSpPr>
          <p:cNvPr id="23" name="文字方塊 22"/>
          <p:cNvSpPr txBox="1"/>
          <p:nvPr/>
        </p:nvSpPr>
        <p:spPr>
          <a:xfrm>
            <a:off x="8824726" y="2505939"/>
            <a:ext cx="86893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dirty="0" smtClean="0"/>
              <a:t>一台　</a:t>
            </a:r>
            <a:endParaRPr lang="en-US" altLang="zh-TW" dirty="0" smtClean="0"/>
          </a:p>
        </p:txBody>
      </p:sp>
      <p:sp>
        <p:nvSpPr>
          <p:cNvPr id="24" name="文字方塊 23"/>
          <p:cNvSpPr txBox="1"/>
          <p:nvPr/>
        </p:nvSpPr>
        <p:spPr>
          <a:xfrm>
            <a:off x="9584855" y="2505939"/>
            <a:ext cx="122001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dirty="0" smtClean="0"/>
              <a:t>打字機</a:t>
            </a:r>
            <a:endParaRPr lang="en-US" altLang="zh-TW" dirty="0" smtClean="0"/>
          </a:p>
        </p:txBody>
      </p:sp>
      <p:sp>
        <p:nvSpPr>
          <p:cNvPr id="29" name="文字方塊 28"/>
          <p:cNvSpPr txBox="1"/>
          <p:nvPr/>
        </p:nvSpPr>
        <p:spPr>
          <a:xfrm>
            <a:off x="8095476" y="3143547"/>
            <a:ext cx="10698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dirty="0"/>
              <a:t>那</a:t>
            </a:r>
            <a:r>
              <a:rPr lang="zh-TW" altLang="en-US" dirty="0" smtClean="0"/>
              <a:t>是</a:t>
            </a:r>
            <a:endParaRPr lang="en-US" altLang="zh-TW" dirty="0" smtClean="0"/>
          </a:p>
        </p:txBody>
      </p:sp>
      <p:sp>
        <p:nvSpPr>
          <p:cNvPr id="30" name="文字方塊 29"/>
          <p:cNvSpPr txBox="1"/>
          <p:nvPr/>
        </p:nvSpPr>
        <p:spPr>
          <a:xfrm>
            <a:off x="8824726" y="3128674"/>
            <a:ext cx="86893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dirty="0" smtClean="0"/>
              <a:t>一台　</a:t>
            </a:r>
            <a:endParaRPr lang="en-US" altLang="zh-TW" dirty="0" smtClean="0"/>
          </a:p>
        </p:txBody>
      </p:sp>
      <p:sp>
        <p:nvSpPr>
          <p:cNvPr id="31" name="文字方塊 30"/>
          <p:cNvSpPr txBox="1"/>
          <p:nvPr/>
        </p:nvSpPr>
        <p:spPr>
          <a:xfrm>
            <a:off x="9548154" y="3134557"/>
            <a:ext cx="122001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dirty="0" smtClean="0"/>
              <a:t>打字機</a:t>
            </a:r>
            <a:endParaRPr lang="en-US" altLang="zh-TW" dirty="0" smtClean="0"/>
          </a:p>
        </p:txBody>
      </p:sp>
      <p:sp>
        <p:nvSpPr>
          <p:cNvPr id="32" name="文字方塊 31"/>
          <p:cNvSpPr txBox="1"/>
          <p:nvPr/>
        </p:nvSpPr>
        <p:spPr>
          <a:xfrm>
            <a:off x="8115176" y="3843737"/>
            <a:ext cx="10698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dirty="0" smtClean="0"/>
              <a:t>這是</a:t>
            </a:r>
            <a:endParaRPr lang="en-US" altLang="zh-TW" dirty="0" smtClean="0"/>
          </a:p>
        </p:txBody>
      </p:sp>
      <p:sp>
        <p:nvSpPr>
          <p:cNvPr id="33" name="文字方塊 32"/>
          <p:cNvSpPr txBox="1"/>
          <p:nvPr/>
        </p:nvSpPr>
        <p:spPr>
          <a:xfrm>
            <a:off x="8832702" y="3829340"/>
            <a:ext cx="86893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dirty="0" smtClean="0"/>
              <a:t>我</a:t>
            </a:r>
            <a:r>
              <a:rPr lang="zh-TW" altLang="en-US" dirty="0"/>
              <a:t>的</a:t>
            </a:r>
            <a:r>
              <a:rPr lang="zh-TW" altLang="en-US" dirty="0" smtClean="0"/>
              <a:t>　</a:t>
            </a:r>
            <a:endParaRPr lang="en-US" altLang="zh-TW" dirty="0" smtClean="0"/>
          </a:p>
        </p:txBody>
      </p:sp>
      <p:sp>
        <p:nvSpPr>
          <p:cNvPr id="34" name="文字方塊 33"/>
          <p:cNvSpPr txBox="1"/>
          <p:nvPr/>
        </p:nvSpPr>
        <p:spPr>
          <a:xfrm>
            <a:off x="9548154" y="3820281"/>
            <a:ext cx="122001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dirty="0" smtClean="0"/>
              <a:t>打字機</a:t>
            </a:r>
            <a:endParaRPr lang="en-US" altLang="zh-TW" dirty="0" smtClean="0"/>
          </a:p>
        </p:txBody>
      </p:sp>
      <p:sp>
        <p:nvSpPr>
          <p:cNvPr id="35" name="文字方塊 34"/>
          <p:cNvSpPr txBox="1"/>
          <p:nvPr/>
        </p:nvSpPr>
        <p:spPr>
          <a:xfrm>
            <a:off x="7567141" y="3239245"/>
            <a:ext cx="1148855" cy="52322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zh-TW" altLang="en-US" sz="2800" dirty="0" smtClean="0">
                <a:solidFill>
                  <a:srgbClr val="2CBD94"/>
                </a:solidFill>
              </a:rPr>
              <a:t>這是</a:t>
            </a:r>
            <a:endParaRPr lang="en-US" altLang="zh-TW" sz="2800" dirty="0" smtClean="0">
              <a:solidFill>
                <a:srgbClr val="2CBD94"/>
              </a:solidFill>
            </a:endParaRPr>
          </a:p>
        </p:txBody>
      </p:sp>
      <p:sp>
        <p:nvSpPr>
          <p:cNvPr id="21" name="文字方塊 20"/>
          <p:cNvSpPr txBox="1"/>
          <p:nvPr/>
        </p:nvSpPr>
        <p:spPr>
          <a:xfrm>
            <a:off x="8769042" y="3226460"/>
            <a:ext cx="106984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800" dirty="0">
                <a:solidFill>
                  <a:srgbClr val="2CBD94"/>
                </a:solidFill>
              </a:rPr>
              <a:t>那</a:t>
            </a:r>
            <a:r>
              <a:rPr lang="zh-TW" altLang="en-US" sz="2800" dirty="0" smtClean="0">
                <a:solidFill>
                  <a:srgbClr val="2CBD94"/>
                </a:solidFill>
              </a:rPr>
              <a:t>是</a:t>
            </a:r>
            <a:endParaRPr lang="en-US" altLang="zh-TW" sz="2800" dirty="0" smtClean="0">
              <a:solidFill>
                <a:srgbClr val="2CBD94"/>
              </a:solidFill>
            </a:endParaRPr>
          </a:p>
        </p:txBody>
      </p:sp>
      <p:sp>
        <p:nvSpPr>
          <p:cNvPr id="25" name="文字方塊 24"/>
          <p:cNvSpPr txBox="1"/>
          <p:nvPr/>
        </p:nvSpPr>
        <p:spPr>
          <a:xfrm>
            <a:off x="9957927" y="3221658"/>
            <a:ext cx="120878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800" dirty="0" smtClean="0">
                <a:solidFill>
                  <a:srgbClr val="2CBD94"/>
                </a:solidFill>
              </a:rPr>
              <a:t>我</a:t>
            </a:r>
            <a:r>
              <a:rPr lang="zh-TW" altLang="en-US" sz="2800" dirty="0">
                <a:solidFill>
                  <a:srgbClr val="2CBD94"/>
                </a:solidFill>
              </a:rPr>
              <a:t>的</a:t>
            </a:r>
            <a:r>
              <a:rPr lang="zh-TW" altLang="en-US" sz="2800" dirty="0" smtClean="0">
                <a:solidFill>
                  <a:srgbClr val="2CBD94"/>
                </a:solidFill>
              </a:rPr>
              <a:t>　</a:t>
            </a:r>
            <a:endParaRPr lang="en-US" altLang="zh-TW" sz="2800" dirty="0" smtClean="0">
              <a:solidFill>
                <a:srgbClr val="2CBD94"/>
              </a:solidFill>
            </a:endParaRPr>
          </a:p>
        </p:txBody>
      </p:sp>
      <p:sp>
        <p:nvSpPr>
          <p:cNvPr id="9" name="文字方塊 8"/>
          <p:cNvSpPr txBox="1"/>
          <p:nvPr/>
        </p:nvSpPr>
        <p:spPr>
          <a:xfrm>
            <a:off x="7009905" y="4641820"/>
            <a:ext cx="507649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800" dirty="0" smtClean="0"/>
              <a:t>以不同的角度來做字詞分析</a:t>
            </a:r>
            <a:r>
              <a:rPr lang="zh-TW" altLang="en-US" sz="2800" dirty="0"/>
              <a:t>！</a:t>
            </a:r>
          </a:p>
        </p:txBody>
      </p:sp>
      <p:sp>
        <p:nvSpPr>
          <p:cNvPr id="26" name="文本框 11"/>
          <p:cNvSpPr txBox="1"/>
          <p:nvPr/>
        </p:nvSpPr>
        <p:spPr>
          <a:xfrm>
            <a:off x="9288593" y="48844"/>
            <a:ext cx="646331" cy="8125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kumimoji="1" lang="zh-TW" altLang="en-US" sz="1800" dirty="0" smtClean="0">
                <a:solidFill>
                  <a:srgbClr val="A6A6A6"/>
                </a:solidFill>
              </a:rPr>
              <a:t>結果</a:t>
            </a:r>
            <a:endParaRPr kumimoji="1" lang="en-US" altLang="zh-TW" sz="1800" dirty="0" smtClean="0">
              <a:solidFill>
                <a:srgbClr val="A6A6A6"/>
              </a:solidFill>
            </a:endParaRPr>
          </a:p>
          <a:p>
            <a:pPr algn="ctr">
              <a:lnSpc>
                <a:spcPct val="130000"/>
              </a:lnSpc>
            </a:pPr>
            <a:r>
              <a:rPr kumimoji="1" lang="zh-TW" altLang="en-US" sz="1800" dirty="0" smtClean="0">
                <a:solidFill>
                  <a:srgbClr val="A6A6A6"/>
                </a:solidFill>
              </a:rPr>
              <a:t>討</a:t>
            </a:r>
            <a:r>
              <a:rPr kumimoji="1" lang="zh-TW" altLang="en-US" sz="1800" dirty="0">
                <a:solidFill>
                  <a:srgbClr val="A6A6A6"/>
                </a:solidFill>
              </a:rPr>
              <a:t>論</a:t>
            </a:r>
            <a:endParaRPr kumimoji="1" lang="zh-CN" altLang="en-US" sz="1800" dirty="0">
              <a:solidFill>
                <a:srgbClr val="A6A6A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426190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9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0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/>
      <p:bldP spid="20" grpId="1"/>
      <p:bldP spid="23" grpId="0"/>
      <p:bldP spid="23" grpId="1"/>
      <p:bldP spid="24" grpId="0"/>
      <p:bldP spid="24" grpId="1"/>
      <p:bldP spid="29" grpId="0"/>
      <p:bldP spid="29" grpId="1"/>
      <p:bldP spid="30" grpId="0"/>
      <p:bldP spid="30" grpId="1"/>
      <p:bldP spid="31" grpId="0"/>
      <p:bldP spid="31" grpId="1"/>
      <p:bldP spid="32" grpId="0"/>
      <p:bldP spid="32" grpId="1"/>
      <p:bldP spid="33" grpId="0"/>
      <p:bldP spid="33" grpId="1"/>
      <p:bldP spid="34" grpId="0"/>
      <p:bldP spid="34" grpId="1"/>
      <p:bldP spid="35" grpId="0"/>
      <p:bldP spid="21" grpId="0"/>
      <p:bldP spid="25" grpId="0"/>
      <p:bldP spid="9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圖片 1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40526"/>
            <a:ext cx="12192794" cy="8129545"/>
          </a:xfrm>
          <a:prstGeom prst="rect">
            <a:avLst/>
          </a:prstGeom>
        </p:spPr>
      </p:pic>
      <p:sp>
        <p:nvSpPr>
          <p:cNvPr id="8" name="矩形 7"/>
          <p:cNvSpPr/>
          <p:nvPr/>
        </p:nvSpPr>
        <p:spPr>
          <a:xfrm>
            <a:off x="794" y="0"/>
            <a:ext cx="12192000" cy="881869"/>
          </a:xfrm>
          <a:prstGeom prst="rect">
            <a:avLst/>
          </a:prstGeom>
          <a:solidFill>
            <a:srgbClr val="1A1E2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3200"/>
          </a:p>
        </p:txBody>
      </p:sp>
      <p:sp>
        <p:nvSpPr>
          <p:cNvPr id="2" name="矩形 1"/>
          <p:cNvSpPr/>
          <p:nvPr/>
        </p:nvSpPr>
        <p:spPr>
          <a:xfrm flipV="1">
            <a:off x="6334578" y="820909"/>
            <a:ext cx="893745" cy="60959"/>
          </a:xfrm>
          <a:prstGeom prst="rect">
            <a:avLst/>
          </a:prstGeom>
          <a:solidFill>
            <a:srgbClr val="2CBD9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1333" b="1" dirty="0">
              <a:solidFill>
                <a:srgbClr val="1A1E21"/>
              </a:solidFill>
            </a:endParaRPr>
          </a:p>
        </p:txBody>
      </p:sp>
      <p:sp>
        <p:nvSpPr>
          <p:cNvPr id="3" name="文本框 15"/>
          <p:cNvSpPr txBox="1"/>
          <p:nvPr/>
        </p:nvSpPr>
        <p:spPr>
          <a:xfrm>
            <a:off x="4837362" y="41776"/>
            <a:ext cx="1088760" cy="8125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kumimoji="1" lang="en-US" altLang="zh-TW" sz="1800" dirty="0" smtClean="0">
                <a:solidFill>
                  <a:schemeClr val="bg1">
                    <a:lumMod val="65000"/>
                  </a:schemeClr>
                </a:solidFill>
              </a:rPr>
              <a:t>OUTLINE</a:t>
            </a:r>
          </a:p>
          <a:p>
            <a:pPr algn="ctr">
              <a:lnSpc>
                <a:spcPct val="130000"/>
              </a:lnSpc>
            </a:pPr>
            <a:r>
              <a:rPr kumimoji="1" lang="zh-TW" altLang="en-US" sz="1800" dirty="0" smtClean="0">
                <a:solidFill>
                  <a:schemeClr val="bg1">
                    <a:lumMod val="65000"/>
                  </a:schemeClr>
                </a:solidFill>
              </a:rPr>
              <a:t>大</a:t>
            </a:r>
            <a:r>
              <a:rPr kumimoji="1" lang="zh-TW" altLang="en-US" sz="1800" dirty="0">
                <a:solidFill>
                  <a:schemeClr val="bg1">
                    <a:lumMod val="65000"/>
                  </a:schemeClr>
                </a:solidFill>
              </a:rPr>
              <a:t>綱</a:t>
            </a:r>
            <a:endParaRPr kumimoji="1" lang="zh-CN" altLang="en-US" sz="1800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4" name="文本框 8"/>
          <p:cNvSpPr txBox="1"/>
          <p:nvPr/>
        </p:nvSpPr>
        <p:spPr>
          <a:xfrm>
            <a:off x="6427237" y="48845"/>
            <a:ext cx="646331" cy="8125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kumimoji="1" lang="zh-TW" altLang="en-US" sz="1800" dirty="0" smtClean="0">
                <a:solidFill>
                  <a:schemeClr val="bg1"/>
                </a:solidFill>
              </a:rPr>
              <a:t>理論</a:t>
            </a:r>
            <a:endParaRPr kumimoji="1" lang="en-US" altLang="zh-TW" sz="1800" dirty="0" smtClean="0">
              <a:solidFill>
                <a:schemeClr val="bg1"/>
              </a:solidFill>
            </a:endParaRPr>
          </a:p>
          <a:p>
            <a:pPr algn="ctr">
              <a:lnSpc>
                <a:spcPct val="130000"/>
              </a:lnSpc>
            </a:pPr>
            <a:r>
              <a:rPr kumimoji="1" lang="zh-TW" altLang="en-US" sz="1800" dirty="0" smtClean="0">
                <a:solidFill>
                  <a:schemeClr val="bg1"/>
                </a:solidFill>
              </a:rPr>
              <a:t>發</a:t>
            </a:r>
            <a:r>
              <a:rPr kumimoji="1" lang="zh-TW" altLang="en-US" sz="1800" dirty="0">
                <a:solidFill>
                  <a:schemeClr val="bg1"/>
                </a:solidFill>
              </a:rPr>
              <a:t>想</a:t>
            </a:r>
            <a:endParaRPr kumimoji="1" lang="zh-CN" altLang="en-US" sz="1800" dirty="0">
              <a:solidFill>
                <a:schemeClr val="bg1"/>
              </a:solidFill>
            </a:endParaRPr>
          </a:p>
        </p:txBody>
      </p:sp>
      <p:sp>
        <p:nvSpPr>
          <p:cNvPr id="5" name="文本框 9"/>
          <p:cNvSpPr txBox="1"/>
          <p:nvPr/>
        </p:nvSpPr>
        <p:spPr>
          <a:xfrm>
            <a:off x="7857916" y="63775"/>
            <a:ext cx="646332" cy="77675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kumimoji="1" lang="zh-TW" altLang="en-US" sz="1800" dirty="0" smtClean="0">
                <a:solidFill>
                  <a:srgbClr val="A6A6A6"/>
                </a:solidFill>
              </a:rPr>
              <a:t>文本</a:t>
            </a:r>
            <a:endParaRPr kumimoji="1" lang="en-US" altLang="zh-TW" sz="1800" dirty="0" smtClean="0">
              <a:solidFill>
                <a:srgbClr val="A6A6A6"/>
              </a:solidFill>
            </a:endParaRPr>
          </a:p>
          <a:p>
            <a:pPr algn="ctr">
              <a:lnSpc>
                <a:spcPct val="130000"/>
              </a:lnSpc>
            </a:pPr>
            <a:r>
              <a:rPr kumimoji="1" lang="zh-TW" altLang="en-US" sz="1800" dirty="0">
                <a:solidFill>
                  <a:srgbClr val="A6A6A6"/>
                </a:solidFill>
              </a:rPr>
              <a:t>字典</a:t>
            </a:r>
            <a:endParaRPr kumimoji="1" lang="zh-CN" altLang="en-US" sz="1800" dirty="0">
              <a:solidFill>
                <a:srgbClr val="A6A6A6"/>
              </a:solidFill>
            </a:endParaRPr>
          </a:p>
        </p:txBody>
      </p:sp>
      <p:pic>
        <p:nvPicPr>
          <p:cNvPr id="9" name="圖片 8" descr="畫面剪輯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706" y="840526"/>
            <a:ext cx="6737696" cy="7350296"/>
          </a:xfrm>
          <a:prstGeom prst="rect">
            <a:avLst/>
          </a:prstGeom>
        </p:spPr>
      </p:pic>
      <p:sp>
        <p:nvSpPr>
          <p:cNvPr id="12" name="文字方塊 11"/>
          <p:cNvSpPr txBox="1"/>
          <p:nvPr/>
        </p:nvSpPr>
        <p:spPr>
          <a:xfrm>
            <a:off x="2879492" y="3755032"/>
            <a:ext cx="7924800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ü"/>
            </a:pPr>
            <a:r>
              <a:rPr lang="zh-TW" altLang="en-US" sz="2800" dirty="0" smtClean="0"/>
              <a:t>不同心理位置的情緒變動</a:t>
            </a:r>
            <a:endParaRPr lang="en-US" altLang="zh-TW" sz="2800" dirty="0" smtClean="0"/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zh-TW" altLang="en-US" sz="2800" dirty="0" smtClean="0"/>
              <a:t>我 </a:t>
            </a:r>
            <a:r>
              <a:rPr lang="zh-TW" altLang="en-US" sz="2800" dirty="0"/>
              <a:t> </a:t>
            </a:r>
            <a:r>
              <a:rPr lang="en-US" altLang="zh-TW" sz="2800" dirty="0" smtClean="0"/>
              <a:t>=</a:t>
            </a:r>
            <a:r>
              <a:rPr lang="zh-TW" altLang="en-US" sz="2800" dirty="0" smtClean="0"/>
              <a:t> 與自我經驗的貼近程度</a:t>
            </a:r>
            <a:endParaRPr lang="en-US" altLang="zh-TW" sz="2800" dirty="0" smtClean="0"/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zh-TW" altLang="en-US" sz="2800" dirty="0" smtClean="0"/>
              <a:t>認知歷程詞使用的漸增</a:t>
            </a:r>
            <a:endParaRPr lang="en-US" altLang="zh-TW" sz="2800" dirty="0" smtClean="0"/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zh-TW" altLang="en-US" sz="2800" dirty="0" smtClean="0"/>
              <a:t>正向情緒詞的漸增，中等負向情緒詞的頻率</a:t>
            </a:r>
            <a:endParaRPr lang="zh-TW" altLang="en-US" sz="2800" dirty="0"/>
          </a:p>
        </p:txBody>
      </p:sp>
      <p:sp>
        <p:nvSpPr>
          <p:cNvPr id="14" name="文本框 11"/>
          <p:cNvSpPr txBox="1"/>
          <p:nvPr/>
        </p:nvSpPr>
        <p:spPr>
          <a:xfrm>
            <a:off x="9288593" y="48844"/>
            <a:ext cx="646331" cy="8125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kumimoji="1" lang="zh-TW" altLang="en-US" sz="1800" dirty="0" smtClean="0">
                <a:solidFill>
                  <a:srgbClr val="A6A6A6"/>
                </a:solidFill>
              </a:rPr>
              <a:t>結果</a:t>
            </a:r>
            <a:endParaRPr kumimoji="1" lang="en-US" altLang="zh-TW" sz="1800" dirty="0" smtClean="0">
              <a:solidFill>
                <a:srgbClr val="A6A6A6"/>
              </a:solidFill>
            </a:endParaRPr>
          </a:p>
          <a:p>
            <a:pPr algn="ctr">
              <a:lnSpc>
                <a:spcPct val="130000"/>
              </a:lnSpc>
            </a:pPr>
            <a:r>
              <a:rPr kumimoji="1" lang="zh-TW" altLang="en-US" sz="1800" dirty="0" smtClean="0">
                <a:solidFill>
                  <a:srgbClr val="A6A6A6"/>
                </a:solidFill>
              </a:rPr>
              <a:t>討</a:t>
            </a:r>
            <a:r>
              <a:rPr kumimoji="1" lang="zh-TW" altLang="en-US" sz="1800" dirty="0">
                <a:solidFill>
                  <a:srgbClr val="A6A6A6"/>
                </a:solidFill>
              </a:rPr>
              <a:t>論</a:t>
            </a:r>
            <a:endParaRPr kumimoji="1" lang="zh-CN" altLang="en-US" sz="1800" dirty="0">
              <a:solidFill>
                <a:srgbClr val="A6A6A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526827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圖片 10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76305"/>
            <a:ext cx="12192000" cy="7568448"/>
          </a:xfrm>
          <a:prstGeom prst="rect">
            <a:avLst/>
          </a:prstGeom>
        </p:spPr>
      </p:pic>
      <p:sp>
        <p:nvSpPr>
          <p:cNvPr id="8" name="矩形 7"/>
          <p:cNvSpPr/>
          <p:nvPr/>
        </p:nvSpPr>
        <p:spPr>
          <a:xfrm>
            <a:off x="794" y="0"/>
            <a:ext cx="12192000" cy="881869"/>
          </a:xfrm>
          <a:prstGeom prst="rect">
            <a:avLst/>
          </a:prstGeom>
          <a:solidFill>
            <a:srgbClr val="1A1E2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3200"/>
          </a:p>
        </p:txBody>
      </p:sp>
      <p:sp>
        <p:nvSpPr>
          <p:cNvPr id="2" name="矩形 1"/>
          <p:cNvSpPr/>
          <p:nvPr/>
        </p:nvSpPr>
        <p:spPr>
          <a:xfrm flipV="1">
            <a:off x="6334578" y="820909"/>
            <a:ext cx="893745" cy="60959"/>
          </a:xfrm>
          <a:prstGeom prst="rect">
            <a:avLst/>
          </a:prstGeom>
          <a:solidFill>
            <a:srgbClr val="2CBD9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1333" b="1" dirty="0">
              <a:solidFill>
                <a:srgbClr val="1A1E21"/>
              </a:solidFill>
            </a:endParaRPr>
          </a:p>
        </p:txBody>
      </p:sp>
      <p:sp>
        <p:nvSpPr>
          <p:cNvPr id="3" name="文本框 15"/>
          <p:cNvSpPr txBox="1"/>
          <p:nvPr/>
        </p:nvSpPr>
        <p:spPr>
          <a:xfrm>
            <a:off x="4837362" y="41776"/>
            <a:ext cx="1088760" cy="8125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kumimoji="1" lang="en-US" altLang="zh-TW" sz="1800" dirty="0" smtClean="0">
                <a:solidFill>
                  <a:schemeClr val="bg1">
                    <a:lumMod val="65000"/>
                  </a:schemeClr>
                </a:solidFill>
              </a:rPr>
              <a:t>OUTLINE</a:t>
            </a:r>
          </a:p>
          <a:p>
            <a:pPr algn="ctr">
              <a:lnSpc>
                <a:spcPct val="130000"/>
              </a:lnSpc>
            </a:pPr>
            <a:r>
              <a:rPr kumimoji="1" lang="zh-TW" altLang="en-US" sz="1800" dirty="0" smtClean="0">
                <a:solidFill>
                  <a:schemeClr val="bg1">
                    <a:lumMod val="65000"/>
                  </a:schemeClr>
                </a:solidFill>
              </a:rPr>
              <a:t>大</a:t>
            </a:r>
            <a:r>
              <a:rPr kumimoji="1" lang="zh-TW" altLang="en-US" sz="1800" dirty="0">
                <a:solidFill>
                  <a:schemeClr val="bg1">
                    <a:lumMod val="65000"/>
                  </a:schemeClr>
                </a:solidFill>
              </a:rPr>
              <a:t>綱</a:t>
            </a:r>
            <a:endParaRPr kumimoji="1" lang="zh-CN" altLang="en-US" sz="1800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4" name="文本框 8"/>
          <p:cNvSpPr txBox="1"/>
          <p:nvPr/>
        </p:nvSpPr>
        <p:spPr>
          <a:xfrm>
            <a:off x="6427237" y="48845"/>
            <a:ext cx="646331" cy="8125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kumimoji="1" lang="zh-TW" altLang="en-US" sz="1800" dirty="0" smtClean="0">
                <a:solidFill>
                  <a:schemeClr val="bg1"/>
                </a:solidFill>
              </a:rPr>
              <a:t>理論</a:t>
            </a:r>
            <a:endParaRPr kumimoji="1" lang="en-US" altLang="zh-TW" sz="1800" dirty="0" smtClean="0">
              <a:solidFill>
                <a:schemeClr val="bg1"/>
              </a:solidFill>
            </a:endParaRPr>
          </a:p>
          <a:p>
            <a:pPr algn="ctr">
              <a:lnSpc>
                <a:spcPct val="130000"/>
              </a:lnSpc>
            </a:pPr>
            <a:r>
              <a:rPr kumimoji="1" lang="zh-TW" altLang="en-US" sz="1800" dirty="0" smtClean="0">
                <a:solidFill>
                  <a:schemeClr val="bg1"/>
                </a:solidFill>
              </a:rPr>
              <a:t>發</a:t>
            </a:r>
            <a:r>
              <a:rPr kumimoji="1" lang="zh-TW" altLang="en-US" sz="1800" dirty="0">
                <a:solidFill>
                  <a:schemeClr val="bg1"/>
                </a:solidFill>
              </a:rPr>
              <a:t>想</a:t>
            </a:r>
            <a:endParaRPr kumimoji="1" lang="zh-CN" altLang="en-US" sz="1800" dirty="0">
              <a:solidFill>
                <a:schemeClr val="bg1"/>
              </a:solidFill>
            </a:endParaRPr>
          </a:p>
        </p:txBody>
      </p:sp>
      <p:sp>
        <p:nvSpPr>
          <p:cNvPr id="5" name="文本框 9"/>
          <p:cNvSpPr txBox="1"/>
          <p:nvPr/>
        </p:nvSpPr>
        <p:spPr>
          <a:xfrm>
            <a:off x="7857916" y="63775"/>
            <a:ext cx="646332" cy="77675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kumimoji="1" lang="zh-TW" altLang="en-US" sz="1800" dirty="0" smtClean="0">
                <a:solidFill>
                  <a:srgbClr val="A6A6A6"/>
                </a:solidFill>
              </a:rPr>
              <a:t>文本</a:t>
            </a:r>
            <a:endParaRPr kumimoji="1" lang="en-US" altLang="zh-TW" sz="1800" dirty="0" smtClean="0">
              <a:solidFill>
                <a:srgbClr val="A6A6A6"/>
              </a:solidFill>
            </a:endParaRPr>
          </a:p>
          <a:p>
            <a:pPr algn="ctr">
              <a:lnSpc>
                <a:spcPct val="130000"/>
              </a:lnSpc>
            </a:pPr>
            <a:r>
              <a:rPr kumimoji="1" lang="zh-TW" altLang="en-US" sz="1800" dirty="0">
                <a:solidFill>
                  <a:srgbClr val="A6A6A6"/>
                </a:solidFill>
              </a:rPr>
              <a:t>字典</a:t>
            </a:r>
            <a:endParaRPr kumimoji="1" lang="zh-CN" altLang="en-US" sz="1800" dirty="0">
              <a:solidFill>
                <a:srgbClr val="A6A6A6"/>
              </a:solidFill>
            </a:endParaRPr>
          </a:p>
        </p:txBody>
      </p:sp>
      <p:sp>
        <p:nvSpPr>
          <p:cNvPr id="12" name="橢圓 11"/>
          <p:cNvSpPr/>
          <p:nvPr/>
        </p:nvSpPr>
        <p:spPr>
          <a:xfrm>
            <a:off x="6430007" y="3246886"/>
            <a:ext cx="1430679" cy="1541929"/>
          </a:xfrm>
          <a:prstGeom prst="ellipse">
            <a:avLst/>
          </a:prstGeom>
          <a:solidFill>
            <a:schemeClr val="tx1">
              <a:alpha val="47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9" name="文字方塊 8"/>
          <p:cNvSpPr txBox="1"/>
          <p:nvPr/>
        </p:nvSpPr>
        <p:spPr>
          <a:xfrm>
            <a:off x="3042422" y="1917831"/>
            <a:ext cx="7968478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ü"/>
            </a:pPr>
            <a:r>
              <a:rPr lang="zh-TW" altLang="en-US" sz="2800" dirty="0" smtClean="0">
                <a:solidFill>
                  <a:schemeClr val="bg1"/>
                </a:solidFill>
              </a:rPr>
              <a:t>憂鬱傾向與非憂鬱傾向者的用字差異</a:t>
            </a:r>
            <a:endParaRPr lang="en-US" altLang="zh-TW" sz="2800" dirty="0" smtClean="0">
              <a:solidFill>
                <a:schemeClr val="bg1"/>
              </a:solidFill>
            </a:endParaRPr>
          </a:p>
          <a:p>
            <a:pPr marL="342900" indent="-342900">
              <a:buFont typeface="Wingdings" panose="05000000000000000000" pitchFamily="2" charset="2"/>
              <a:buChar char="ü"/>
            </a:pPr>
            <a:endParaRPr lang="zh-TW" altLang="en-US" sz="2800" dirty="0">
              <a:solidFill>
                <a:schemeClr val="bg1"/>
              </a:solidFill>
            </a:endParaRPr>
          </a:p>
        </p:txBody>
      </p:sp>
      <p:sp>
        <p:nvSpPr>
          <p:cNvPr id="14" name="文字方塊 13"/>
          <p:cNvSpPr txBox="1"/>
          <p:nvPr/>
        </p:nvSpPr>
        <p:spPr>
          <a:xfrm>
            <a:off x="3779022" y="2646107"/>
            <a:ext cx="796847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ü"/>
            </a:pPr>
            <a:r>
              <a:rPr lang="zh-TW" altLang="en-US" sz="2800" dirty="0" smtClean="0">
                <a:solidFill>
                  <a:schemeClr val="bg1"/>
                </a:solidFill>
              </a:rPr>
              <a:t>自殺作家</a:t>
            </a:r>
            <a:r>
              <a:rPr lang="en-US" altLang="zh-TW" sz="2800" dirty="0" smtClean="0">
                <a:solidFill>
                  <a:schemeClr val="bg1"/>
                </a:solidFill>
              </a:rPr>
              <a:t>vs.</a:t>
            </a:r>
            <a:r>
              <a:rPr lang="zh-TW" altLang="en-US" sz="2800" dirty="0" smtClean="0">
                <a:solidFill>
                  <a:schemeClr val="bg1"/>
                </a:solidFill>
              </a:rPr>
              <a:t>非自殺作家</a:t>
            </a:r>
            <a:endParaRPr lang="zh-TW" altLang="en-US" sz="2800" dirty="0">
              <a:solidFill>
                <a:schemeClr val="bg1"/>
              </a:solidFill>
            </a:endParaRPr>
          </a:p>
        </p:txBody>
      </p:sp>
      <p:sp>
        <p:nvSpPr>
          <p:cNvPr id="15" name="文字方塊 14"/>
          <p:cNvSpPr txBox="1"/>
          <p:nvPr/>
        </p:nvSpPr>
        <p:spPr>
          <a:xfrm>
            <a:off x="3779022" y="3672349"/>
            <a:ext cx="7968478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800" dirty="0" smtClean="0">
                <a:solidFill>
                  <a:schemeClr val="bg1"/>
                </a:solidFill>
              </a:rPr>
              <a:t>自殺作家的</a:t>
            </a:r>
            <a:endParaRPr lang="en-US" altLang="zh-TW" sz="2800" dirty="0" smtClean="0">
              <a:solidFill>
                <a:schemeClr val="bg1"/>
              </a:solidFill>
            </a:endParaRPr>
          </a:p>
          <a:p>
            <a:pPr marL="457200" indent="-457200">
              <a:buFont typeface="Wingdings" panose="05000000000000000000" pitchFamily="2" charset="2"/>
              <a:buChar char="Ø"/>
            </a:pPr>
            <a:r>
              <a:rPr lang="zh-TW" altLang="en-US" sz="2800" dirty="0" smtClean="0">
                <a:solidFill>
                  <a:schemeClr val="bg1"/>
                </a:solidFill>
              </a:rPr>
              <a:t>「我」頻率是否較高</a:t>
            </a:r>
            <a:endParaRPr lang="en-US" altLang="zh-TW" sz="2800" dirty="0" smtClean="0">
              <a:solidFill>
                <a:schemeClr val="bg1"/>
              </a:solidFill>
            </a:endParaRPr>
          </a:p>
          <a:p>
            <a:pPr marL="457200" indent="-457200">
              <a:buFont typeface="Wingdings" panose="05000000000000000000" pitchFamily="2" charset="2"/>
              <a:buChar char="Ø"/>
            </a:pPr>
            <a:r>
              <a:rPr lang="zh-TW" altLang="en-US" sz="2800" dirty="0" smtClean="0">
                <a:solidFill>
                  <a:schemeClr val="bg1"/>
                </a:solidFill>
              </a:rPr>
              <a:t>認知歷程詞的詞是否較少</a:t>
            </a:r>
            <a:endParaRPr lang="en-US" altLang="zh-TW" sz="2800" dirty="0">
              <a:solidFill>
                <a:schemeClr val="bg1"/>
              </a:solidFill>
            </a:endParaRPr>
          </a:p>
          <a:p>
            <a:pPr marL="457200" indent="-457200">
              <a:buFont typeface="Wingdings" panose="05000000000000000000" pitchFamily="2" charset="2"/>
              <a:buChar char="Ø"/>
            </a:pPr>
            <a:r>
              <a:rPr lang="zh-TW" altLang="en-US" sz="2800" dirty="0" smtClean="0">
                <a:solidFill>
                  <a:schemeClr val="bg1"/>
                </a:solidFill>
              </a:rPr>
              <a:t>正負向情緒詞的使用頻率差異</a:t>
            </a:r>
            <a:endParaRPr lang="en-US" altLang="zh-TW" sz="2800" dirty="0" smtClean="0">
              <a:solidFill>
                <a:schemeClr val="bg1"/>
              </a:solidFill>
            </a:endParaRPr>
          </a:p>
        </p:txBody>
      </p:sp>
      <p:sp>
        <p:nvSpPr>
          <p:cNvPr id="16" name="文本框 11"/>
          <p:cNvSpPr txBox="1"/>
          <p:nvPr/>
        </p:nvSpPr>
        <p:spPr>
          <a:xfrm>
            <a:off x="9288593" y="48844"/>
            <a:ext cx="646331" cy="8125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kumimoji="1" lang="zh-TW" altLang="en-US" sz="1800" dirty="0" smtClean="0">
                <a:solidFill>
                  <a:srgbClr val="A6A6A6"/>
                </a:solidFill>
              </a:rPr>
              <a:t>結果</a:t>
            </a:r>
            <a:endParaRPr kumimoji="1" lang="en-US" altLang="zh-TW" sz="1800" dirty="0" smtClean="0">
              <a:solidFill>
                <a:srgbClr val="A6A6A6"/>
              </a:solidFill>
            </a:endParaRPr>
          </a:p>
          <a:p>
            <a:pPr algn="ctr">
              <a:lnSpc>
                <a:spcPct val="130000"/>
              </a:lnSpc>
            </a:pPr>
            <a:r>
              <a:rPr kumimoji="1" lang="zh-TW" altLang="en-US" sz="1800" dirty="0" smtClean="0">
                <a:solidFill>
                  <a:srgbClr val="A6A6A6"/>
                </a:solidFill>
              </a:rPr>
              <a:t>討</a:t>
            </a:r>
            <a:r>
              <a:rPr kumimoji="1" lang="zh-TW" altLang="en-US" sz="1800" dirty="0">
                <a:solidFill>
                  <a:srgbClr val="A6A6A6"/>
                </a:solidFill>
              </a:rPr>
              <a:t>論</a:t>
            </a:r>
            <a:endParaRPr kumimoji="1" lang="zh-CN" altLang="en-US" sz="1800" dirty="0">
              <a:solidFill>
                <a:srgbClr val="A6A6A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336010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9" grpId="0"/>
      <p:bldP spid="14" grpId="0"/>
      <p:bldP spid="15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椭圆 5"/>
          <p:cNvSpPr/>
          <p:nvPr/>
        </p:nvSpPr>
        <p:spPr>
          <a:xfrm>
            <a:off x="5240919" y="2275329"/>
            <a:ext cx="1711749" cy="1711749"/>
          </a:xfrm>
          <a:prstGeom prst="ellipse">
            <a:avLst/>
          </a:prstGeom>
          <a:noFill/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90000"/>
              </a:lnSpc>
            </a:pPr>
            <a:r>
              <a:rPr kumimoji="1" lang="en-US" altLang="zh-CN" sz="12000" dirty="0">
                <a:solidFill>
                  <a:schemeClr val="bg1"/>
                </a:solidFill>
              </a:rPr>
              <a:t>2</a:t>
            </a:r>
            <a:endParaRPr kumimoji="1" lang="zh-CN" altLang="en-US" sz="12000" dirty="0">
              <a:solidFill>
                <a:schemeClr val="bg1"/>
              </a:solidFill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4231381" y="4365048"/>
            <a:ext cx="387798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zh-TW" altLang="en-US" sz="3200" dirty="0" smtClean="0">
                <a:solidFill>
                  <a:schemeClr val="bg1"/>
                </a:solidFill>
              </a:rPr>
              <a:t>實際執行過程與問題</a:t>
            </a:r>
            <a:endParaRPr kumimoji="1" lang="en-US" altLang="zh-TW" sz="3200" dirty="0" smtClean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48565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xmlns:p14="http://schemas.microsoft.com/office/powerpoint/2010/main"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/>
          <p:cNvSpPr/>
          <p:nvPr/>
        </p:nvSpPr>
        <p:spPr>
          <a:xfrm>
            <a:off x="794" y="0"/>
            <a:ext cx="12192000" cy="881869"/>
          </a:xfrm>
          <a:prstGeom prst="rect">
            <a:avLst/>
          </a:prstGeom>
          <a:solidFill>
            <a:srgbClr val="1A1E2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3200"/>
          </a:p>
        </p:txBody>
      </p:sp>
      <p:sp>
        <p:nvSpPr>
          <p:cNvPr id="2" name="矩形 1"/>
          <p:cNvSpPr/>
          <p:nvPr/>
        </p:nvSpPr>
        <p:spPr>
          <a:xfrm flipV="1">
            <a:off x="7734208" y="830895"/>
            <a:ext cx="893745" cy="60959"/>
          </a:xfrm>
          <a:prstGeom prst="rect">
            <a:avLst/>
          </a:prstGeom>
          <a:solidFill>
            <a:srgbClr val="2CBD9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1333" b="1" dirty="0">
              <a:solidFill>
                <a:srgbClr val="1A1E21"/>
              </a:solidFill>
            </a:endParaRPr>
          </a:p>
        </p:txBody>
      </p:sp>
      <p:sp>
        <p:nvSpPr>
          <p:cNvPr id="3" name="文本框 15"/>
          <p:cNvSpPr txBox="1"/>
          <p:nvPr/>
        </p:nvSpPr>
        <p:spPr>
          <a:xfrm>
            <a:off x="4837362" y="41776"/>
            <a:ext cx="1088760" cy="8125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kumimoji="1" lang="en-US" altLang="zh-TW" sz="1800" dirty="0" smtClean="0">
                <a:solidFill>
                  <a:schemeClr val="bg1">
                    <a:lumMod val="65000"/>
                  </a:schemeClr>
                </a:solidFill>
              </a:rPr>
              <a:t>OUTLINE</a:t>
            </a:r>
          </a:p>
          <a:p>
            <a:pPr algn="ctr">
              <a:lnSpc>
                <a:spcPct val="130000"/>
              </a:lnSpc>
            </a:pPr>
            <a:r>
              <a:rPr kumimoji="1" lang="zh-TW" altLang="en-US" sz="1800" dirty="0" smtClean="0">
                <a:solidFill>
                  <a:schemeClr val="bg1">
                    <a:lumMod val="65000"/>
                  </a:schemeClr>
                </a:solidFill>
              </a:rPr>
              <a:t>大</a:t>
            </a:r>
            <a:r>
              <a:rPr kumimoji="1" lang="zh-TW" altLang="en-US" sz="1800" dirty="0">
                <a:solidFill>
                  <a:schemeClr val="bg1">
                    <a:lumMod val="65000"/>
                  </a:schemeClr>
                </a:solidFill>
              </a:rPr>
              <a:t>綱</a:t>
            </a:r>
            <a:endParaRPr kumimoji="1" lang="zh-CN" altLang="en-US" sz="1800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4" name="文本框 8"/>
          <p:cNvSpPr txBox="1"/>
          <p:nvPr/>
        </p:nvSpPr>
        <p:spPr>
          <a:xfrm>
            <a:off x="6427237" y="48845"/>
            <a:ext cx="646331" cy="8125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kumimoji="1" lang="zh-TW" altLang="en-US" sz="1800" dirty="0" smtClean="0">
                <a:solidFill>
                  <a:schemeClr val="bg1">
                    <a:lumMod val="65000"/>
                  </a:schemeClr>
                </a:solidFill>
              </a:rPr>
              <a:t>理論</a:t>
            </a:r>
            <a:endParaRPr kumimoji="1" lang="en-US" altLang="zh-TW" sz="1800" dirty="0" smtClean="0">
              <a:solidFill>
                <a:schemeClr val="bg1">
                  <a:lumMod val="65000"/>
                </a:schemeClr>
              </a:solidFill>
            </a:endParaRPr>
          </a:p>
          <a:p>
            <a:pPr algn="ctr">
              <a:lnSpc>
                <a:spcPct val="130000"/>
              </a:lnSpc>
            </a:pPr>
            <a:r>
              <a:rPr kumimoji="1" lang="zh-TW" altLang="en-US" sz="1800" dirty="0" smtClean="0">
                <a:solidFill>
                  <a:schemeClr val="bg1">
                    <a:lumMod val="65000"/>
                  </a:schemeClr>
                </a:solidFill>
              </a:rPr>
              <a:t>發</a:t>
            </a:r>
            <a:r>
              <a:rPr kumimoji="1" lang="zh-TW" altLang="en-US" sz="1800" dirty="0">
                <a:solidFill>
                  <a:schemeClr val="bg1">
                    <a:lumMod val="65000"/>
                  </a:schemeClr>
                </a:solidFill>
              </a:rPr>
              <a:t>想</a:t>
            </a:r>
            <a:endParaRPr kumimoji="1" lang="zh-CN" altLang="en-US" sz="1800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5" name="文本框 9"/>
          <p:cNvSpPr txBox="1"/>
          <p:nvPr/>
        </p:nvSpPr>
        <p:spPr>
          <a:xfrm>
            <a:off x="7857916" y="63775"/>
            <a:ext cx="646331" cy="8125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kumimoji="1" lang="zh-TW" altLang="en-US" sz="1800" dirty="0" smtClean="0">
                <a:solidFill>
                  <a:schemeClr val="bg1"/>
                </a:solidFill>
              </a:rPr>
              <a:t>文本</a:t>
            </a:r>
            <a:endParaRPr kumimoji="1" lang="en-US" altLang="zh-TW" sz="1800" dirty="0" smtClean="0">
              <a:solidFill>
                <a:schemeClr val="bg1"/>
              </a:solidFill>
            </a:endParaRPr>
          </a:p>
          <a:p>
            <a:pPr algn="ctr">
              <a:lnSpc>
                <a:spcPct val="130000"/>
              </a:lnSpc>
            </a:pPr>
            <a:r>
              <a:rPr kumimoji="1" lang="zh-TW" altLang="en-US" sz="1800" dirty="0">
                <a:solidFill>
                  <a:schemeClr val="bg1"/>
                </a:solidFill>
              </a:rPr>
              <a:t>字典</a:t>
            </a:r>
            <a:endParaRPr kumimoji="1" lang="zh-CN" altLang="en-US" sz="1800" dirty="0">
              <a:solidFill>
                <a:schemeClr val="bg1"/>
              </a:solidFill>
            </a:endParaRPr>
          </a:p>
        </p:txBody>
      </p:sp>
      <p:sp>
        <p:nvSpPr>
          <p:cNvPr id="7" name="文本框 11"/>
          <p:cNvSpPr txBox="1"/>
          <p:nvPr/>
        </p:nvSpPr>
        <p:spPr>
          <a:xfrm>
            <a:off x="9288593" y="48844"/>
            <a:ext cx="646331" cy="8125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kumimoji="1" lang="zh-TW" altLang="en-US" sz="1800" dirty="0" smtClean="0">
                <a:solidFill>
                  <a:srgbClr val="A6A6A6"/>
                </a:solidFill>
              </a:rPr>
              <a:t>結果</a:t>
            </a:r>
            <a:endParaRPr kumimoji="1" lang="en-US" altLang="zh-TW" sz="1800" dirty="0" smtClean="0">
              <a:solidFill>
                <a:srgbClr val="A6A6A6"/>
              </a:solidFill>
            </a:endParaRPr>
          </a:p>
          <a:p>
            <a:pPr algn="ctr">
              <a:lnSpc>
                <a:spcPct val="130000"/>
              </a:lnSpc>
            </a:pPr>
            <a:r>
              <a:rPr kumimoji="1" lang="zh-TW" altLang="en-US" sz="1800" dirty="0" smtClean="0">
                <a:solidFill>
                  <a:srgbClr val="A6A6A6"/>
                </a:solidFill>
              </a:rPr>
              <a:t>討</a:t>
            </a:r>
            <a:r>
              <a:rPr kumimoji="1" lang="zh-TW" altLang="en-US" sz="1800" dirty="0">
                <a:solidFill>
                  <a:srgbClr val="A6A6A6"/>
                </a:solidFill>
              </a:rPr>
              <a:t>論</a:t>
            </a:r>
            <a:endParaRPr kumimoji="1" lang="zh-CN" altLang="en-US" sz="1800" dirty="0">
              <a:solidFill>
                <a:srgbClr val="A6A6A6"/>
              </a:solidFill>
            </a:endParaRPr>
          </a:p>
        </p:txBody>
      </p:sp>
      <p:sp>
        <p:nvSpPr>
          <p:cNvPr id="22" name="矩形 21"/>
          <p:cNvSpPr/>
          <p:nvPr/>
        </p:nvSpPr>
        <p:spPr>
          <a:xfrm>
            <a:off x="15633" y="3603369"/>
            <a:ext cx="12192000" cy="6096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3200"/>
          </a:p>
        </p:txBody>
      </p:sp>
      <p:grpSp>
        <p:nvGrpSpPr>
          <p:cNvPr id="23" name="组 6"/>
          <p:cNvGrpSpPr/>
          <p:nvPr/>
        </p:nvGrpSpPr>
        <p:grpSpPr>
          <a:xfrm>
            <a:off x="1031383" y="1467497"/>
            <a:ext cx="1856598" cy="2246709"/>
            <a:chOff x="1031383" y="1467497"/>
            <a:chExt cx="1856598" cy="2246709"/>
          </a:xfrm>
        </p:grpSpPr>
        <p:sp>
          <p:nvSpPr>
            <p:cNvPr id="24" name="椭圆 29"/>
            <p:cNvSpPr/>
            <p:nvPr/>
          </p:nvSpPr>
          <p:spPr>
            <a:xfrm>
              <a:off x="1309942" y="3492533"/>
              <a:ext cx="221673" cy="221673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3200">
                <a:solidFill>
                  <a:schemeClr val="bg1"/>
                </a:solidFill>
              </a:endParaRPr>
            </a:p>
          </p:txBody>
        </p:sp>
        <p:sp>
          <p:nvSpPr>
            <p:cNvPr id="29" name="矩形 28"/>
            <p:cNvSpPr/>
            <p:nvPr/>
          </p:nvSpPr>
          <p:spPr>
            <a:xfrm>
              <a:off x="1031383" y="1467497"/>
              <a:ext cx="1856598" cy="379656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1867" b="1" dirty="0">
                  <a:solidFill>
                    <a:schemeClr val="bg1"/>
                  </a:solidFill>
                  <a:latin typeface="Century Gothic"/>
                  <a:ea typeface="微软雅黑" charset="0"/>
                </a:rPr>
                <a:t>点</a:t>
              </a:r>
              <a:r>
                <a:rPr lang="zh-CN" altLang="en-US" sz="1867" b="1" dirty="0" smtClean="0">
                  <a:solidFill>
                    <a:schemeClr val="bg1"/>
                  </a:solidFill>
                  <a:latin typeface="Century Gothic"/>
                  <a:ea typeface="微软雅黑" charset="0"/>
                </a:rPr>
                <a:t>击处</a:t>
              </a:r>
              <a:r>
                <a:rPr lang="zh-CN" altLang="en-US" sz="1867" b="1" dirty="0">
                  <a:solidFill>
                    <a:schemeClr val="bg1"/>
                  </a:solidFill>
                  <a:latin typeface="Century Gothic"/>
                  <a:ea typeface="微软雅黑" charset="0"/>
                </a:rPr>
                <a:t>添加标题</a:t>
              </a:r>
            </a:p>
          </p:txBody>
        </p:sp>
      </p:grpSp>
      <p:sp>
        <p:nvSpPr>
          <p:cNvPr id="31" name="椭圆 30"/>
          <p:cNvSpPr/>
          <p:nvPr/>
        </p:nvSpPr>
        <p:spPr>
          <a:xfrm>
            <a:off x="3869698" y="3492533"/>
            <a:ext cx="221673" cy="221673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3200">
              <a:solidFill>
                <a:schemeClr val="bg1">
                  <a:lumMod val="50000"/>
                </a:schemeClr>
              </a:solidFill>
            </a:endParaRPr>
          </a:p>
        </p:txBody>
      </p:sp>
      <p:grpSp>
        <p:nvGrpSpPr>
          <p:cNvPr id="36" name="组 5"/>
          <p:cNvGrpSpPr/>
          <p:nvPr/>
        </p:nvGrpSpPr>
        <p:grpSpPr>
          <a:xfrm>
            <a:off x="6100051" y="1467497"/>
            <a:ext cx="2095445" cy="2246709"/>
            <a:chOff x="6100051" y="1467497"/>
            <a:chExt cx="2095445" cy="2246709"/>
          </a:xfrm>
        </p:grpSpPr>
        <p:sp>
          <p:nvSpPr>
            <p:cNvPr id="37" name="椭圆 31"/>
            <p:cNvSpPr/>
            <p:nvPr/>
          </p:nvSpPr>
          <p:spPr>
            <a:xfrm>
              <a:off x="6429454" y="3492533"/>
              <a:ext cx="221673" cy="221673"/>
            </a:xfrm>
            <a:prstGeom prst="ellips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3200">
                <a:solidFill>
                  <a:schemeClr val="bg1"/>
                </a:solidFill>
              </a:endParaRPr>
            </a:p>
          </p:txBody>
        </p:sp>
        <p:sp>
          <p:nvSpPr>
            <p:cNvPr id="42" name="矩形 41"/>
            <p:cNvSpPr/>
            <p:nvPr/>
          </p:nvSpPr>
          <p:spPr>
            <a:xfrm>
              <a:off x="6100051" y="1467497"/>
              <a:ext cx="2095445" cy="379656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1867" b="1" dirty="0">
                  <a:solidFill>
                    <a:schemeClr val="bg1"/>
                  </a:solidFill>
                  <a:latin typeface="Century Gothic"/>
                  <a:ea typeface="微软雅黑" charset="0"/>
                </a:rPr>
                <a:t>点击此处添加标题</a:t>
              </a:r>
            </a:p>
          </p:txBody>
        </p:sp>
      </p:grpSp>
      <p:sp>
        <p:nvSpPr>
          <p:cNvPr id="44" name="椭圆 32"/>
          <p:cNvSpPr/>
          <p:nvPr/>
        </p:nvSpPr>
        <p:spPr>
          <a:xfrm>
            <a:off x="8989210" y="3492533"/>
            <a:ext cx="221673" cy="221673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3200">
              <a:solidFill>
                <a:schemeClr val="bg1"/>
              </a:solidFill>
            </a:endParaRPr>
          </a:p>
        </p:txBody>
      </p:sp>
      <p:sp>
        <p:nvSpPr>
          <p:cNvPr id="49" name="矩形 48"/>
          <p:cNvSpPr/>
          <p:nvPr/>
        </p:nvSpPr>
        <p:spPr>
          <a:xfrm>
            <a:off x="1611468" y="3137581"/>
            <a:ext cx="1140056" cy="37965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sz="1867" b="1" dirty="0" smtClean="0">
                <a:latin typeface="Century Gothic"/>
                <a:ea typeface="微软雅黑" charset="0"/>
              </a:rPr>
              <a:t>收集文本</a:t>
            </a:r>
            <a:endParaRPr lang="zh-CN" altLang="en-US" sz="1867" b="1" dirty="0">
              <a:latin typeface="Century Gothic"/>
              <a:ea typeface="微软雅黑" charset="0"/>
            </a:endParaRPr>
          </a:p>
        </p:txBody>
      </p:sp>
      <p:sp>
        <p:nvSpPr>
          <p:cNvPr id="54" name="文字方塊 53"/>
          <p:cNvSpPr txBox="1"/>
          <p:nvPr/>
        </p:nvSpPr>
        <p:spPr>
          <a:xfrm rot="20511562">
            <a:off x="5479185" y="3707313"/>
            <a:ext cx="374327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800" b="1" dirty="0" smtClean="0">
                <a:solidFill>
                  <a:srgbClr val="2CBD94"/>
                </a:solidFill>
              </a:rPr>
              <a:t>Let’s get starting!</a:t>
            </a:r>
            <a:endParaRPr lang="zh-TW" altLang="en-US" sz="2800" b="1" dirty="0">
              <a:solidFill>
                <a:srgbClr val="2CBD94"/>
              </a:solidFill>
            </a:endParaRPr>
          </a:p>
        </p:txBody>
      </p:sp>
      <p:grpSp>
        <p:nvGrpSpPr>
          <p:cNvPr id="25" name="组 6"/>
          <p:cNvGrpSpPr/>
          <p:nvPr/>
        </p:nvGrpSpPr>
        <p:grpSpPr>
          <a:xfrm>
            <a:off x="919303" y="1335286"/>
            <a:ext cx="2604580" cy="2378920"/>
            <a:chOff x="919303" y="1335286"/>
            <a:chExt cx="2604580" cy="2378920"/>
          </a:xfrm>
        </p:grpSpPr>
        <p:sp>
          <p:nvSpPr>
            <p:cNvPr id="26" name="椭圆 29"/>
            <p:cNvSpPr/>
            <p:nvPr/>
          </p:nvSpPr>
          <p:spPr>
            <a:xfrm>
              <a:off x="1309942" y="3492533"/>
              <a:ext cx="221673" cy="221673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3200">
                <a:solidFill>
                  <a:schemeClr val="bg1"/>
                </a:solidFill>
              </a:endParaRPr>
            </a:p>
          </p:txBody>
        </p:sp>
        <p:sp>
          <p:nvSpPr>
            <p:cNvPr id="30" name="任意形状 37"/>
            <p:cNvSpPr/>
            <p:nvPr/>
          </p:nvSpPr>
          <p:spPr>
            <a:xfrm flipV="1">
              <a:off x="919303" y="1335286"/>
              <a:ext cx="2604580" cy="1815145"/>
            </a:xfrm>
            <a:custGeom>
              <a:avLst/>
              <a:gdLst>
                <a:gd name="connsiteX0" fmla="*/ 0 w 1953435"/>
                <a:gd name="connsiteY0" fmla="*/ 1361359 h 1361359"/>
                <a:gd name="connsiteX1" fmla="*/ 1953435 w 1953435"/>
                <a:gd name="connsiteY1" fmla="*/ 1361359 h 1361359"/>
                <a:gd name="connsiteX2" fmla="*/ 1953435 w 1953435"/>
                <a:gd name="connsiteY2" fmla="*/ 145918 h 1361359"/>
                <a:gd name="connsiteX3" fmla="*/ 472409 w 1953435"/>
                <a:gd name="connsiteY3" fmla="*/ 145918 h 1361359"/>
                <a:gd name="connsiteX4" fmla="*/ 376106 w 1953435"/>
                <a:gd name="connsiteY4" fmla="*/ 0 h 1361359"/>
                <a:gd name="connsiteX5" fmla="*/ 279802 w 1953435"/>
                <a:gd name="connsiteY5" fmla="*/ 145918 h 1361359"/>
                <a:gd name="connsiteX6" fmla="*/ 0 w 1953435"/>
                <a:gd name="connsiteY6" fmla="*/ 145918 h 13613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53435" h="1361359">
                  <a:moveTo>
                    <a:pt x="0" y="1361359"/>
                  </a:moveTo>
                  <a:lnTo>
                    <a:pt x="1953435" y="1361359"/>
                  </a:lnTo>
                  <a:lnTo>
                    <a:pt x="1953435" y="145918"/>
                  </a:lnTo>
                  <a:lnTo>
                    <a:pt x="472409" y="145918"/>
                  </a:lnTo>
                  <a:lnTo>
                    <a:pt x="376106" y="0"/>
                  </a:lnTo>
                  <a:lnTo>
                    <a:pt x="279802" y="145918"/>
                  </a:lnTo>
                  <a:lnTo>
                    <a:pt x="0" y="145918"/>
                  </a:lnTo>
                  <a:close/>
                </a:path>
              </a:pathLst>
            </a:cu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3200">
                <a:solidFill>
                  <a:schemeClr val="bg1"/>
                </a:solidFill>
              </a:endParaRPr>
            </a:p>
          </p:txBody>
        </p:sp>
        <p:cxnSp>
          <p:nvCxnSpPr>
            <p:cNvPr id="28" name="直线连接符 8"/>
            <p:cNvCxnSpPr>
              <a:stCxn id="30" idx="4"/>
              <a:endCxn id="26" idx="0"/>
            </p:cNvCxnSpPr>
            <p:nvPr/>
          </p:nvCxnSpPr>
          <p:spPr>
            <a:xfrm>
              <a:off x="1420778" y="3150431"/>
              <a:ext cx="1" cy="342101"/>
            </a:xfrm>
            <a:prstGeom prst="line">
              <a:avLst/>
            </a:prstGeom>
            <a:ln w="19050"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5" name="椭圆 30"/>
          <p:cNvSpPr/>
          <p:nvPr/>
        </p:nvSpPr>
        <p:spPr>
          <a:xfrm>
            <a:off x="1309941" y="3490864"/>
            <a:ext cx="221673" cy="221673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3200">
              <a:solidFill>
                <a:schemeClr val="bg1">
                  <a:lumMod val="50000"/>
                </a:schemeClr>
              </a:solidFill>
            </a:endParaRPr>
          </a:p>
        </p:txBody>
      </p:sp>
      <p:pic>
        <p:nvPicPr>
          <p:cNvPr id="53" name="圖片 5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34208" y="4084433"/>
            <a:ext cx="4083702" cy="2291411"/>
          </a:xfrm>
          <a:prstGeom prst="rect">
            <a:avLst/>
          </a:prstGeom>
        </p:spPr>
      </p:pic>
      <p:sp>
        <p:nvSpPr>
          <p:cNvPr id="39" name="文字方塊 38"/>
          <p:cNvSpPr txBox="1"/>
          <p:nvPr/>
        </p:nvSpPr>
        <p:spPr>
          <a:xfrm>
            <a:off x="1150141" y="1446634"/>
            <a:ext cx="2373741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ü"/>
            </a:pPr>
            <a:r>
              <a:rPr lang="zh-TW" altLang="en-US" sz="1800" dirty="0" smtClean="0">
                <a:solidFill>
                  <a:schemeClr val="bg1"/>
                </a:solidFill>
              </a:rPr>
              <a:t>避免文化差異</a:t>
            </a:r>
            <a:endParaRPr lang="en-US" altLang="zh-TW" sz="1800" dirty="0" smtClean="0">
              <a:solidFill>
                <a:schemeClr val="bg1"/>
              </a:solidFill>
            </a:endParaRP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zh-TW" altLang="en-US" sz="1800" dirty="0" smtClean="0">
                <a:solidFill>
                  <a:schemeClr val="bg1"/>
                </a:solidFill>
              </a:rPr>
              <a:t>避免時代差異</a:t>
            </a:r>
            <a:endParaRPr lang="en-US" altLang="zh-TW" sz="1800" dirty="0" smtClean="0">
              <a:solidFill>
                <a:schemeClr val="bg1"/>
              </a:solidFill>
            </a:endParaRP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zh-TW" altLang="en-US" sz="1800" dirty="0">
                <a:solidFill>
                  <a:schemeClr val="bg1"/>
                </a:solidFill>
              </a:rPr>
              <a:t>網路</a:t>
            </a:r>
            <a:r>
              <a:rPr lang="zh-TW" altLang="en-US" sz="1800" dirty="0" smtClean="0">
                <a:solidFill>
                  <a:schemeClr val="bg1"/>
                </a:solidFill>
              </a:rPr>
              <a:t>可用文本少</a:t>
            </a:r>
            <a:endParaRPr lang="en-US" altLang="zh-TW" sz="1800" dirty="0" smtClean="0">
              <a:solidFill>
                <a:schemeClr val="bg1"/>
              </a:solidFill>
            </a:endParaRP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zh-TW" altLang="en-US" sz="1800" dirty="0" smtClean="0">
                <a:solidFill>
                  <a:schemeClr val="bg1"/>
                </a:solidFill>
              </a:rPr>
              <a:t>非小說量少</a:t>
            </a:r>
            <a:endParaRPr lang="en-US" altLang="zh-TW" sz="1800" dirty="0" smtClean="0">
              <a:solidFill>
                <a:schemeClr val="bg1"/>
              </a:solidFill>
            </a:endParaRPr>
          </a:p>
          <a:p>
            <a:r>
              <a:rPr lang="zh-TW" altLang="en-US" sz="1800" dirty="0" smtClean="0">
                <a:solidFill>
                  <a:schemeClr val="bg1"/>
                </a:solidFill>
              </a:rPr>
              <a:t>（但含自傳式小說）</a:t>
            </a:r>
            <a:endParaRPr lang="en-US" altLang="zh-TW" sz="1800" dirty="0" smtClean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624040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10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14" presetClass="entr" presetSubtype="1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6" dur="10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9" grpId="0"/>
      <p:bldP spid="35" grpId="0" animBg="1"/>
      <p:bldP spid="39" grpId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圖片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4" y="0"/>
            <a:ext cx="12192794" cy="8326877"/>
          </a:xfrm>
          <a:prstGeom prst="rect">
            <a:avLst/>
          </a:prstGeom>
        </p:spPr>
      </p:pic>
      <p:sp>
        <p:nvSpPr>
          <p:cNvPr id="8" name="矩形 7"/>
          <p:cNvSpPr/>
          <p:nvPr/>
        </p:nvSpPr>
        <p:spPr>
          <a:xfrm>
            <a:off x="794" y="0"/>
            <a:ext cx="12192000" cy="881869"/>
          </a:xfrm>
          <a:prstGeom prst="rect">
            <a:avLst/>
          </a:prstGeom>
          <a:solidFill>
            <a:srgbClr val="1A1E2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3200"/>
          </a:p>
        </p:txBody>
      </p:sp>
      <p:sp>
        <p:nvSpPr>
          <p:cNvPr id="2" name="矩形 1"/>
          <p:cNvSpPr/>
          <p:nvPr/>
        </p:nvSpPr>
        <p:spPr>
          <a:xfrm flipV="1">
            <a:off x="7734208" y="830895"/>
            <a:ext cx="893745" cy="60959"/>
          </a:xfrm>
          <a:prstGeom prst="rect">
            <a:avLst/>
          </a:prstGeom>
          <a:solidFill>
            <a:srgbClr val="2CBD9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1333" b="1" dirty="0">
              <a:solidFill>
                <a:srgbClr val="1A1E21"/>
              </a:solidFill>
            </a:endParaRPr>
          </a:p>
        </p:txBody>
      </p:sp>
      <p:sp>
        <p:nvSpPr>
          <p:cNvPr id="3" name="文本框 15"/>
          <p:cNvSpPr txBox="1"/>
          <p:nvPr/>
        </p:nvSpPr>
        <p:spPr>
          <a:xfrm>
            <a:off x="4837362" y="41776"/>
            <a:ext cx="1088760" cy="8125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kumimoji="1" lang="en-US" altLang="zh-TW" sz="1800" dirty="0" smtClean="0">
                <a:solidFill>
                  <a:schemeClr val="bg1">
                    <a:lumMod val="65000"/>
                  </a:schemeClr>
                </a:solidFill>
              </a:rPr>
              <a:t>OUTLINE</a:t>
            </a:r>
          </a:p>
          <a:p>
            <a:pPr algn="ctr">
              <a:lnSpc>
                <a:spcPct val="130000"/>
              </a:lnSpc>
            </a:pPr>
            <a:r>
              <a:rPr kumimoji="1" lang="zh-TW" altLang="en-US" sz="1800" dirty="0" smtClean="0">
                <a:solidFill>
                  <a:schemeClr val="bg1">
                    <a:lumMod val="65000"/>
                  </a:schemeClr>
                </a:solidFill>
              </a:rPr>
              <a:t>大</a:t>
            </a:r>
            <a:r>
              <a:rPr kumimoji="1" lang="zh-TW" altLang="en-US" sz="1800" dirty="0">
                <a:solidFill>
                  <a:schemeClr val="bg1">
                    <a:lumMod val="65000"/>
                  </a:schemeClr>
                </a:solidFill>
              </a:rPr>
              <a:t>綱</a:t>
            </a:r>
            <a:endParaRPr kumimoji="1" lang="zh-CN" altLang="en-US" sz="1800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4" name="文本框 8"/>
          <p:cNvSpPr txBox="1"/>
          <p:nvPr/>
        </p:nvSpPr>
        <p:spPr>
          <a:xfrm>
            <a:off x="6427237" y="48845"/>
            <a:ext cx="646331" cy="8125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kumimoji="1" lang="zh-TW" altLang="en-US" sz="1800" dirty="0" smtClean="0">
                <a:solidFill>
                  <a:schemeClr val="bg1">
                    <a:lumMod val="65000"/>
                  </a:schemeClr>
                </a:solidFill>
              </a:rPr>
              <a:t>理論</a:t>
            </a:r>
            <a:endParaRPr kumimoji="1" lang="en-US" altLang="zh-TW" sz="1800" dirty="0" smtClean="0">
              <a:solidFill>
                <a:schemeClr val="bg1">
                  <a:lumMod val="65000"/>
                </a:schemeClr>
              </a:solidFill>
            </a:endParaRPr>
          </a:p>
          <a:p>
            <a:pPr algn="ctr">
              <a:lnSpc>
                <a:spcPct val="130000"/>
              </a:lnSpc>
            </a:pPr>
            <a:r>
              <a:rPr kumimoji="1" lang="zh-TW" altLang="en-US" sz="1800" dirty="0" smtClean="0">
                <a:solidFill>
                  <a:schemeClr val="bg1">
                    <a:lumMod val="65000"/>
                  </a:schemeClr>
                </a:solidFill>
              </a:rPr>
              <a:t>發</a:t>
            </a:r>
            <a:r>
              <a:rPr kumimoji="1" lang="zh-TW" altLang="en-US" sz="1800" dirty="0">
                <a:solidFill>
                  <a:schemeClr val="bg1">
                    <a:lumMod val="65000"/>
                  </a:schemeClr>
                </a:solidFill>
              </a:rPr>
              <a:t>想</a:t>
            </a:r>
            <a:endParaRPr kumimoji="1" lang="zh-CN" altLang="en-US" sz="1800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5" name="文本框 9"/>
          <p:cNvSpPr txBox="1"/>
          <p:nvPr/>
        </p:nvSpPr>
        <p:spPr>
          <a:xfrm>
            <a:off x="7857916" y="63775"/>
            <a:ext cx="646331" cy="8125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kumimoji="1" lang="zh-TW" altLang="en-US" sz="1800" dirty="0" smtClean="0">
                <a:solidFill>
                  <a:schemeClr val="bg1"/>
                </a:solidFill>
              </a:rPr>
              <a:t>文本</a:t>
            </a:r>
            <a:endParaRPr kumimoji="1" lang="en-US" altLang="zh-TW" sz="1800" dirty="0" smtClean="0">
              <a:solidFill>
                <a:schemeClr val="bg1"/>
              </a:solidFill>
            </a:endParaRPr>
          </a:p>
          <a:p>
            <a:pPr algn="ctr">
              <a:lnSpc>
                <a:spcPct val="130000"/>
              </a:lnSpc>
            </a:pPr>
            <a:r>
              <a:rPr kumimoji="1" lang="zh-TW" altLang="en-US" sz="1800" dirty="0">
                <a:solidFill>
                  <a:schemeClr val="bg1"/>
                </a:solidFill>
              </a:rPr>
              <a:t>字典</a:t>
            </a:r>
            <a:endParaRPr kumimoji="1" lang="zh-CN" altLang="en-US" sz="1800" dirty="0">
              <a:solidFill>
                <a:schemeClr val="bg1"/>
              </a:solidFill>
            </a:endParaRPr>
          </a:p>
        </p:txBody>
      </p:sp>
      <p:sp>
        <p:nvSpPr>
          <p:cNvPr id="10" name="矩形 9"/>
          <p:cNvSpPr/>
          <p:nvPr/>
        </p:nvSpPr>
        <p:spPr>
          <a:xfrm>
            <a:off x="0" y="765273"/>
            <a:ext cx="12192794" cy="6027106"/>
          </a:xfrm>
          <a:prstGeom prst="rect">
            <a:avLst/>
          </a:prstGeom>
          <a:solidFill>
            <a:srgbClr val="000000">
              <a:alpha val="20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2" name="文字方塊 11"/>
          <p:cNvSpPr txBox="1"/>
          <p:nvPr/>
        </p:nvSpPr>
        <p:spPr>
          <a:xfrm>
            <a:off x="1869296" y="2284937"/>
            <a:ext cx="3435908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Wingdings" panose="05000000000000000000" pitchFamily="2" charset="2"/>
              <a:buChar char="p"/>
            </a:pPr>
            <a:r>
              <a:rPr lang="zh-TW" altLang="en-US" sz="2800" dirty="0" smtClean="0">
                <a:solidFill>
                  <a:schemeClr val="bg1"/>
                </a:solidFill>
              </a:rPr>
              <a:t>自殺作家</a:t>
            </a:r>
            <a:r>
              <a:rPr lang="en-US" altLang="zh-TW" sz="2800" dirty="0" smtClean="0">
                <a:solidFill>
                  <a:schemeClr val="bg1"/>
                </a:solidFill>
              </a:rPr>
              <a:t>4</a:t>
            </a:r>
            <a:r>
              <a:rPr lang="zh-TW" altLang="en-US" sz="2800" dirty="0" smtClean="0">
                <a:solidFill>
                  <a:schemeClr val="bg1"/>
                </a:solidFill>
              </a:rPr>
              <a:t>人</a:t>
            </a:r>
            <a:endParaRPr lang="en-US" altLang="zh-TW" sz="2800" dirty="0" smtClean="0">
              <a:solidFill>
                <a:schemeClr val="bg1"/>
              </a:solidFill>
            </a:endParaRPr>
          </a:p>
          <a:p>
            <a:r>
              <a:rPr lang="zh-TW" altLang="en-US" sz="2800" dirty="0" smtClean="0">
                <a:solidFill>
                  <a:schemeClr val="bg1"/>
                </a:solidFill>
              </a:rPr>
              <a:t>南康</a:t>
            </a:r>
            <a:r>
              <a:rPr lang="en-US" altLang="zh-TW" sz="2800" dirty="0" smtClean="0">
                <a:solidFill>
                  <a:schemeClr val="bg1"/>
                </a:solidFill>
              </a:rPr>
              <a:t>—</a:t>
            </a:r>
            <a:r>
              <a:rPr lang="zh-TW" altLang="en-US" sz="2800" dirty="0" smtClean="0">
                <a:solidFill>
                  <a:schemeClr val="bg1"/>
                </a:solidFill>
              </a:rPr>
              <a:t>等你到</a:t>
            </a:r>
            <a:r>
              <a:rPr lang="en-US" altLang="zh-TW" sz="2800" dirty="0" smtClean="0">
                <a:solidFill>
                  <a:schemeClr val="bg1"/>
                </a:solidFill>
              </a:rPr>
              <a:t>35</a:t>
            </a:r>
            <a:r>
              <a:rPr lang="zh-TW" altLang="en-US" sz="2800" dirty="0" smtClean="0">
                <a:solidFill>
                  <a:schemeClr val="bg1"/>
                </a:solidFill>
              </a:rPr>
              <a:t>歲</a:t>
            </a:r>
            <a:endParaRPr lang="en-US" altLang="zh-TW" sz="2800" dirty="0" smtClean="0">
              <a:solidFill>
                <a:schemeClr val="bg1"/>
              </a:solidFill>
            </a:endParaRPr>
          </a:p>
          <a:p>
            <a:r>
              <a:rPr lang="zh-TW" altLang="en-US" sz="2800" dirty="0" smtClean="0">
                <a:solidFill>
                  <a:schemeClr val="bg1"/>
                </a:solidFill>
              </a:rPr>
              <a:t>海子</a:t>
            </a:r>
            <a:r>
              <a:rPr lang="en-US" altLang="zh-TW" sz="2800" dirty="0" smtClean="0">
                <a:solidFill>
                  <a:schemeClr val="bg1"/>
                </a:solidFill>
              </a:rPr>
              <a:t>—</a:t>
            </a:r>
            <a:r>
              <a:rPr lang="zh-TW" altLang="en-US" sz="2800" dirty="0">
                <a:solidFill>
                  <a:schemeClr val="bg1"/>
                </a:solidFill>
              </a:rPr>
              <a:t>短</a:t>
            </a:r>
            <a:r>
              <a:rPr lang="zh-TW" altLang="en-US" sz="2800" dirty="0" smtClean="0">
                <a:solidFill>
                  <a:schemeClr val="bg1"/>
                </a:solidFill>
              </a:rPr>
              <a:t>詩集</a:t>
            </a:r>
            <a:endParaRPr lang="en-US" altLang="zh-TW" sz="2800" dirty="0" smtClean="0">
              <a:solidFill>
                <a:schemeClr val="bg1"/>
              </a:solidFill>
            </a:endParaRPr>
          </a:p>
          <a:p>
            <a:r>
              <a:rPr lang="zh-TW" altLang="en-US" sz="2800" dirty="0" smtClean="0">
                <a:solidFill>
                  <a:schemeClr val="bg1"/>
                </a:solidFill>
              </a:rPr>
              <a:t>太宰治</a:t>
            </a:r>
            <a:r>
              <a:rPr lang="en-US" altLang="zh-TW" sz="2800" dirty="0" smtClean="0">
                <a:solidFill>
                  <a:schemeClr val="bg1"/>
                </a:solidFill>
              </a:rPr>
              <a:t>—</a:t>
            </a:r>
            <a:r>
              <a:rPr lang="zh-TW" altLang="en-US" sz="2800" dirty="0" smtClean="0">
                <a:solidFill>
                  <a:schemeClr val="bg1"/>
                </a:solidFill>
              </a:rPr>
              <a:t>人間失格</a:t>
            </a:r>
            <a:endParaRPr lang="en-US" altLang="zh-TW" sz="2800" dirty="0" smtClean="0">
              <a:solidFill>
                <a:schemeClr val="bg1"/>
              </a:solidFill>
            </a:endParaRPr>
          </a:p>
          <a:p>
            <a:r>
              <a:rPr lang="zh-TW" altLang="en-US" sz="2800" dirty="0" smtClean="0">
                <a:solidFill>
                  <a:schemeClr val="bg1"/>
                </a:solidFill>
              </a:rPr>
              <a:t>邱妙津</a:t>
            </a:r>
            <a:r>
              <a:rPr lang="en-US" altLang="zh-TW" sz="2800" dirty="0" smtClean="0">
                <a:solidFill>
                  <a:schemeClr val="bg1"/>
                </a:solidFill>
              </a:rPr>
              <a:t>—</a:t>
            </a:r>
            <a:r>
              <a:rPr lang="zh-TW" altLang="en-US" sz="2800" dirty="0" smtClean="0">
                <a:solidFill>
                  <a:schemeClr val="bg1"/>
                </a:solidFill>
              </a:rPr>
              <a:t>蒙馬特遺書</a:t>
            </a:r>
            <a:endParaRPr lang="zh-TW" altLang="en-US" sz="2800" dirty="0">
              <a:solidFill>
                <a:schemeClr val="bg1"/>
              </a:solidFill>
            </a:endParaRPr>
          </a:p>
        </p:txBody>
      </p:sp>
      <p:sp>
        <p:nvSpPr>
          <p:cNvPr id="13" name="文字方塊 12"/>
          <p:cNvSpPr txBox="1"/>
          <p:nvPr/>
        </p:nvSpPr>
        <p:spPr>
          <a:xfrm>
            <a:off x="7173706" y="2284937"/>
            <a:ext cx="3411135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Wingdings" panose="05000000000000000000" pitchFamily="2" charset="2"/>
              <a:buChar char="p"/>
            </a:pPr>
            <a:r>
              <a:rPr lang="zh-TW" altLang="en-US" sz="2800" dirty="0" smtClean="0">
                <a:solidFill>
                  <a:schemeClr val="bg1"/>
                </a:solidFill>
              </a:rPr>
              <a:t>非自殺作家</a:t>
            </a:r>
            <a:r>
              <a:rPr lang="en-US" altLang="zh-TW" sz="2800" dirty="0">
                <a:solidFill>
                  <a:schemeClr val="bg1"/>
                </a:solidFill>
              </a:rPr>
              <a:t>6</a:t>
            </a:r>
            <a:r>
              <a:rPr lang="zh-TW" altLang="en-US" sz="2800" dirty="0" smtClean="0">
                <a:solidFill>
                  <a:schemeClr val="bg1"/>
                </a:solidFill>
              </a:rPr>
              <a:t>人</a:t>
            </a:r>
            <a:endParaRPr lang="en-US" altLang="zh-TW" sz="2800" dirty="0" smtClean="0">
              <a:solidFill>
                <a:schemeClr val="bg1"/>
              </a:solidFill>
            </a:endParaRPr>
          </a:p>
          <a:p>
            <a:r>
              <a:rPr lang="zh-TW" altLang="en-US" sz="2800" dirty="0" smtClean="0">
                <a:solidFill>
                  <a:schemeClr val="bg1"/>
                </a:solidFill>
              </a:rPr>
              <a:t>林海音</a:t>
            </a:r>
            <a:r>
              <a:rPr lang="en-US" altLang="zh-TW" sz="2800" dirty="0" smtClean="0">
                <a:solidFill>
                  <a:schemeClr val="bg1"/>
                </a:solidFill>
              </a:rPr>
              <a:t>—</a:t>
            </a:r>
            <a:r>
              <a:rPr lang="zh-TW" altLang="en-US" sz="2800" dirty="0" smtClean="0">
                <a:solidFill>
                  <a:schemeClr val="bg1"/>
                </a:solidFill>
              </a:rPr>
              <a:t>竊書記</a:t>
            </a:r>
            <a:endParaRPr lang="en-US" altLang="zh-TW" sz="2800" dirty="0" smtClean="0">
              <a:solidFill>
                <a:schemeClr val="bg1"/>
              </a:solidFill>
            </a:endParaRPr>
          </a:p>
          <a:p>
            <a:r>
              <a:rPr lang="zh-TW" altLang="en-US" sz="2800" dirty="0" smtClean="0">
                <a:solidFill>
                  <a:schemeClr val="bg1"/>
                </a:solidFill>
              </a:rPr>
              <a:t>張愛玲</a:t>
            </a:r>
            <a:r>
              <a:rPr lang="en-US" altLang="zh-TW" sz="2800" dirty="0" smtClean="0">
                <a:solidFill>
                  <a:schemeClr val="bg1"/>
                </a:solidFill>
              </a:rPr>
              <a:t>—</a:t>
            </a:r>
            <a:r>
              <a:rPr lang="zh-TW" altLang="en-US" sz="2800" dirty="0" smtClean="0">
                <a:solidFill>
                  <a:schemeClr val="bg1"/>
                </a:solidFill>
              </a:rPr>
              <a:t>我的天才夢</a:t>
            </a:r>
            <a:endParaRPr lang="en-US" altLang="zh-TW" sz="2800" dirty="0" smtClean="0">
              <a:solidFill>
                <a:schemeClr val="bg1"/>
              </a:solidFill>
            </a:endParaRPr>
          </a:p>
          <a:p>
            <a:r>
              <a:rPr lang="zh-TW" altLang="en-US" sz="2800" dirty="0" smtClean="0">
                <a:solidFill>
                  <a:schemeClr val="bg1"/>
                </a:solidFill>
              </a:rPr>
              <a:t>陳之藩</a:t>
            </a:r>
            <a:r>
              <a:rPr lang="en-US" altLang="zh-TW" sz="2800" dirty="0" smtClean="0">
                <a:solidFill>
                  <a:schemeClr val="bg1"/>
                </a:solidFill>
              </a:rPr>
              <a:t>—</a:t>
            </a:r>
            <a:r>
              <a:rPr lang="zh-TW" altLang="en-US" sz="2800" dirty="0" smtClean="0">
                <a:solidFill>
                  <a:schemeClr val="bg1"/>
                </a:solidFill>
              </a:rPr>
              <a:t>熊</a:t>
            </a:r>
            <a:endParaRPr lang="en-US" altLang="zh-TW" sz="2800" dirty="0" smtClean="0">
              <a:solidFill>
                <a:schemeClr val="bg1"/>
              </a:solidFill>
            </a:endParaRPr>
          </a:p>
          <a:p>
            <a:r>
              <a:rPr lang="zh-TW" altLang="en-US" sz="2800" dirty="0" smtClean="0">
                <a:solidFill>
                  <a:schemeClr val="bg1"/>
                </a:solidFill>
              </a:rPr>
              <a:t>陳冠學</a:t>
            </a:r>
            <a:r>
              <a:rPr lang="en-US" altLang="zh-TW" sz="2800" dirty="0" smtClean="0">
                <a:solidFill>
                  <a:schemeClr val="bg1"/>
                </a:solidFill>
              </a:rPr>
              <a:t>—</a:t>
            </a:r>
            <a:r>
              <a:rPr lang="zh-TW" altLang="en-US" sz="2800" dirty="0" smtClean="0">
                <a:solidFill>
                  <a:schemeClr val="bg1"/>
                </a:solidFill>
              </a:rPr>
              <a:t>田園之秋</a:t>
            </a:r>
            <a:endParaRPr lang="en-US" altLang="zh-TW" sz="2800" dirty="0" smtClean="0">
              <a:solidFill>
                <a:schemeClr val="bg1"/>
              </a:solidFill>
            </a:endParaRPr>
          </a:p>
          <a:p>
            <a:r>
              <a:rPr lang="zh-TW" altLang="en-US" sz="2800" dirty="0" smtClean="0">
                <a:solidFill>
                  <a:schemeClr val="bg1"/>
                </a:solidFill>
              </a:rPr>
              <a:t>琦君</a:t>
            </a:r>
            <a:r>
              <a:rPr lang="en-US" altLang="zh-TW" sz="2800" dirty="0" smtClean="0">
                <a:solidFill>
                  <a:schemeClr val="bg1"/>
                </a:solidFill>
              </a:rPr>
              <a:t>—</a:t>
            </a:r>
            <a:r>
              <a:rPr lang="zh-TW" altLang="en-US" sz="2800" dirty="0" smtClean="0">
                <a:solidFill>
                  <a:schemeClr val="bg1"/>
                </a:solidFill>
              </a:rPr>
              <a:t>散文集</a:t>
            </a:r>
            <a:endParaRPr lang="en-US" altLang="zh-TW" sz="2800" dirty="0" smtClean="0">
              <a:solidFill>
                <a:schemeClr val="bg1"/>
              </a:solidFill>
            </a:endParaRPr>
          </a:p>
          <a:p>
            <a:r>
              <a:rPr lang="zh-TW" altLang="en-US" sz="2800" dirty="0" smtClean="0">
                <a:solidFill>
                  <a:schemeClr val="bg1"/>
                </a:solidFill>
              </a:rPr>
              <a:t>余光中</a:t>
            </a:r>
            <a:r>
              <a:rPr lang="en-US" altLang="zh-TW" sz="2800" dirty="0" smtClean="0">
                <a:solidFill>
                  <a:schemeClr val="bg1"/>
                </a:solidFill>
              </a:rPr>
              <a:t>—</a:t>
            </a:r>
            <a:r>
              <a:rPr lang="zh-TW" altLang="en-US" sz="2800" dirty="0" smtClean="0">
                <a:solidFill>
                  <a:schemeClr val="bg1"/>
                </a:solidFill>
              </a:rPr>
              <a:t>散文集</a:t>
            </a:r>
            <a:endParaRPr lang="zh-TW" altLang="en-US" sz="2800" dirty="0">
              <a:solidFill>
                <a:schemeClr val="bg1"/>
              </a:solidFill>
            </a:endParaRPr>
          </a:p>
        </p:txBody>
      </p:sp>
      <p:sp>
        <p:nvSpPr>
          <p:cNvPr id="14" name="文本框 11"/>
          <p:cNvSpPr txBox="1"/>
          <p:nvPr/>
        </p:nvSpPr>
        <p:spPr>
          <a:xfrm>
            <a:off x="9288593" y="48844"/>
            <a:ext cx="646331" cy="8125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kumimoji="1" lang="zh-TW" altLang="en-US" sz="1800" dirty="0" smtClean="0">
                <a:solidFill>
                  <a:srgbClr val="A6A6A6"/>
                </a:solidFill>
              </a:rPr>
              <a:t>結果</a:t>
            </a:r>
            <a:endParaRPr kumimoji="1" lang="en-US" altLang="zh-TW" sz="1800" dirty="0" smtClean="0">
              <a:solidFill>
                <a:srgbClr val="A6A6A6"/>
              </a:solidFill>
            </a:endParaRPr>
          </a:p>
          <a:p>
            <a:pPr algn="ctr">
              <a:lnSpc>
                <a:spcPct val="130000"/>
              </a:lnSpc>
            </a:pPr>
            <a:r>
              <a:rPr kumimoji="1" lang="zh-TW" altLang="en-US" sz="1800" dirty="0" smtClean="0">
                <a:solidFill>
                  <a:srgbClr val="A6A6A6"/>
                </a:solidFill>
              </a:rPr>
              <a:t>討</a:t>
            </a:r>
            <a:r>
              <a:rPr kumimoji="1" lang="zh-TW" altLang="en-US" sz="1800" dirty="0">
                <a:solidFill>
                  <a:srgbClr val="A6A6A6"/>
                </a:solidFill>
              </a:rPr>
              <a:t>論</a:t>
            </a:r>
            <a:endParaRPr kumimoji="1" lang="zh-CN" altLang="en-US" sz="1800" dirty="0">
              <a:solidFill>
                <a:srgbClr val="A6A6A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479999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3" grpId="0"/>
    </p:bldLst>
  </p:timing>
</p:sld>
</file>

<file path=ppt/theme/theme1.xml><?xml version="1.0" encoding="utf-8"?>
<a:theme xmlns:a="http://schemas.openxmlformats.org/drawingml/2006/main" name="Office Theme">
  <a:themeElements>
    <a:clrScheme name="自定义 97">
      <a:dk1>
        <a:srgbClr val="103154"/>
      </a:dk1>
      <a:lt1>
        <a:srgbClr val="FFFFFF"/>
      </a:lt1>
      <a:dk2>
        <a:srgbClr val="FF7F01"/>
      </a:dk2>
      <a:lt2>
        <a:srgbClr val="0096FF"/>
      </a:lt2>
      <a:accent1>
        <a:srgbClr val="00BFC3"/>
      </a:accent1>
      <a:accent2>
        <a:srgbClr val="F1B015"/>
      </a:accent2>
      <a:accent3>
        <a:srgbClr val="FBEC85"/>
      </a:accent3>
      <a:accent4>
        <a:srgbClr val="D2C2F1"/>
      </a:accent4>
      <a:accent5>
        <a:srgbClr val="DA5AF4"/>
      </a:accent5>
      <a:accent6>
        <a:srgbClr val="9D09D1"/>
      </a:accent6>
      <a:hlink>
        <a:srgbClr val="1286C9"/>
      </a:hlink>
      <a:folHlink>
        <a:srgbClr val="A8C2E7"/>
      </a:folHlink>
    </a:clrScheme>
    <a:fontScheme name="Century Gothic">
      <a:majorFont>
        <a:latin typeface="Century Gothic"/>
        <a:ea typeface="微软雅黑"/>
        <a:cs typeface=""/>
      </a:majorFont>
      <a:minorFont>
        <a:latin typeface="Century Gothic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Version xmlns="http://schemas.microsoft.com/sharepoint/v3/fields" xsi:nil="true"/>
    <_Status xmlns="http://schemas.microsoft.com/sharepoint/v3/fields">Not Started</_Status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0DE64AEEDD9B7A4D93545ACBE97D4615" ma:contentTypeVersion="2" ma:contentTypeDescription="Create a new document." ma:contentTypeScope="" ma:versionID="f49002b78e3a4a71b814eef46a983816">
  <xsd:schema xmlns:xsd="http://www.w3.org/2001/XMLSchema" xmlns:xs="http://www.w3.org/2001/XMLSchema" xmlns:p="http://schemas.microsoft.com/office/2006/metadata/properties" xmlns:ns2="http://schemas.microsoft.com/sharepoint/v3/fields" targetNamespace="http://schemas.microsoft.com/office/2006/metadata/properties" ma:root="true" ma:fieldsID="38f6db2dd0d9a0cf6a8dc37be32b365b" ns2:_="">
    <xsd:import namespace="http://schemas.microsoft.com/sharepoint/v3/fields"/>
    <xsd:element name="properties">
      <xsd:complexType>
        <xsd:sequence>
          <xsd:element name="documentManagement">
            <xsd:complexType>
              <xsd:all>
                <xsd:element ref="ns2:_Status" minOccurs="0"/>
                <xsd:element ref="ns2:_Vers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/fields" elementFormDefault="qualified">
    <xsd:import namespace="http://schemas.microsoft.com/office/2006/documentManagement/types"/>
    <xsd:import namespace="http://schemas.microsoft.com/office/infopath/2007/PartnerControls"/>
    <xsd:element name="_Status" ma:index="8" nillable="true" ma:displayName="Status" ma:default="Not Started" ma:internalName="_Status">
      <xsd:simpleType>
        <xsd:union memberTypes="dms:Text">
          <xsd:simpleType>
            <xsd:restriction base="dms:Choice">
              <xsd:enumeration value="Not Started"/>
              <xsd:enumeration value="Draft"/>
              <xsd:enumeration value="Reviewed"/>
              <xsd:enumeration value="Scheduled"/>
              <xsd:enumeration value="Published"/>
              <xsd:enumeration value="Final"/>
              <xsd:enumeration value="Expired"/>
            </xsd:restriction>
          </xsd:simpleType>
        </xsd:union>
      </xsd:simpleType>
    </xsd:element>
    <xsd:element name="_Version" ma:index="9" nillable="true" ma:displayName="Version" ma:internalName="_Version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 ma:displayName="Status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7B6F2769-7194-4217-93D3-3AF3A4742282}">
  <ds:schemaRefs>
    <ds:schemaRef ds:uri="http://schemas.microsoft.com/office/2006/documentManagement/types"/>
    <ds:schemaRef ds:uri="http://purl.org/dc/dcmitype/"/>
    <ds:schemaRef ds:uri="http://schemas.microsoft.com/sharepoint/v3/fields"/>
    <ds:schemaRef ds:uri="http://schemas.microsoft.com/office/2006/metadata/properties"/>
    <ds:schemaRef ds:uri="http://schemas.microsoft.com/office/infopath/2007/PartnerControls"/>
    <ds:schemaRef ds:uri="http://www.w3.org/XML/1998/namespace"/>
    <ds:schemaRef ds:uri="http://schemas.openxmlformats.org/package/2006/metadata/core-properties"/>
    <ds:schemaRef ds:uri="http://purl.org/dc/terms/"/>
    <ds:schemaRef ds:uri="http://purl.org/dc/elements/1.1/"/>
  </ds:schemaRefs>
</ds:datastoreItem>
</file>

<file path=customXml/itemProps2.xml><?xml version="1.0" encoding="utf-8"?>
<ds:datastoreItem xmlns:ds="http://schemas.openxmlformats.org/officeDocument/2006/customXml" ds:itemID="{87D2A1B0-FF3E-4009-940D-AED0EB70AA20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E4214858-785C-42F7-BE66-6D0E79395FC8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/fields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1076</TotalTime>
  <Words>889</Words>
  <Application>Microsoft Office PowerPoint</Application>
  <PresentationFormat>自訂</PresentationFormat>
  <Paragraphs>264</Paragraphs>
  <Slides>20</Slides>
  <Notes>14</Notes>
  <HiddenSlides>0</HiddenSlides>
  <MMClips>0</MMClips>
  <ScaleCrop>false</ScaleCrop>
  <HeadingPairs>
    <vt:vector size="4" baseType="variant">
      <vt:variant>
        <vt:lpstr>佈景主題</vt:lpstr>
      </vt:variant>
      <vt:variant>
        <vt:i4>1</vt:i4>
      </vt:variant>
      <vt:variant>
        <vt:lpstr>投影片標題</vt:lpstr>
      </vt:variant>
      <vt:variant>
        <vt:i4>20</vt:i4>
      </vt:variant>
    </vt:vector>
  </HeadingPairs>
  <TitlesOfParts>
    <vt:vector size="21" baseType="lpstr">
      <vt:lpstr>Office Theme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subject/>
  <dc:creator>Office PLUS</dc:creator>
  <cp:keywords/>
  <dc:description/>
  <cp:lastModifiedBy>Christine Lin</cp:lastModifiedBy>
  <cp:revision>153</cp:revision>
  <dcterms:created xsi:type="dcterms:W3CDTF">2010-04-12T23:12:02Z</dcterms:created>
  <dcterms:modified xsi:type="dcterms:W3CDTF">2018-06-21T08:31:14Z</dcterms:modified>
  <cp:category/>
  <cp:contentStatus>Draft</cp:contentStatus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0x0101000DE64AEEDD9B7A4D93545ACBE97D4615</vt:lpwstr>
  </property>
</Properties>
</file>